
<file path=[Content_Types].xml><?xml version="1.0" encoding="utf-8"?>
<Types xmlns="http://schemas.openxmlformats.org/package/2006/content-types">
  <Default Extension="jpeg" ContentType="image/jpeg"/>
  <Default Extension="jp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65" r:id="rId2"/>
    <p:sldId id="264" r:id="rId3"/>
    <p:sldId id="256" r:id="rId4"/>
    <p:sldId id="257" r:id="rId5"/>
    <p:sldId id="258" r:id="rId6"/>
    <p:sldId id="259" r:id="rId7"/>
    <p:sldId id="260" r:id="rId8"/>
    <p:sldId id="261" r:id="rId9"/>
    <p:sldId id="262" r:id="rId10"/>
    <p:sldId id="263" r:id="rId11"/>
    <p:sldId id="266" r:id="rId12"/>
    <p:sldId id="268" r:id="rId13"/>
    <p:sldId id="269" r:id="rId14"/>
    <p:sldId id="270" r:id="rId15"/>
    <p:sldId id="271" r:id="rId16"/>
    <p:sldId id="272" r:id="rId17"/>
    <p:sldId id="273" r:id="rId18"/>
    <p:sldId id="274" r:id="rId19"/>
    <p:sldId id="275" r:id="rId20"/>
    <p:sldId id="276" r:id="rId21"/>
    <p:sldId id="277" r:id="rId22"/>
    <p:sldId id="278" r:id="rId23"/>
    <p:sldId id="279" r:id="rId24"/>
    <p:sldId id="280" r:id="rId25"/>
    <p:sldId id="281" r:id="rId26"/>
    <p:sldId id="282" r:id="rId27"/>
    <p:sldId id="267" r:id="rId28"/>
    <p:sldId id="283" r:id="rId29"/>
  </p:sldIdLst>
  <p:sldSz cx="12192000" cy="6858000"/>
  <p:notesSz cx="6858000" cy="9144000"/>
  <p:defaultTextStyle>
    <a:defPPr>
      <a:defRPr lang="pt-B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varScale="1">
        <p:scale>
          <a:sx n="86" d="100"/>
          <a:sy n="86" d="100"/>
        </p:scale>
        <p:origin x="562" y="5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presProps" Target="presProps.xml"/><Relationship Id="rId8" Type="http://schemas.openxmlformats.org/officeDocument/2006/relationships/slide" Target="slides/slide7.xml"/></Relationships>
</file>

<file path=ppt/media/image1.jpg>
</file>

<file path=ppt/media/image2.jpeg>
</file>

<file path=ppt/media/image3.png>
</file>

<file path=ppt/media/image4.jp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Slide de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7278626B-46CE-4503-AB52-75E889197048}"/>
              </a:ext>
            </a:extLst>
          </p:cNvPr>
          <p:cNvSpPr>
            <a:spLocks noGrp="1"/>
          </p:cNvSpPr>
          <p:nvPr>
            <p:ph type="ctrTitle"/>
          </p:nvPr>
        </p:nvSpPr>
        <p:spPr>
          <a:xfrm>
            <a:off x="1524000" y="1122363"/>
            <a:ext cx="9144000" cy="2387600"/>
          </a:xfrm>
        </p:spPr>
        <p:txBody>
          <a:bodyPr anchor="b"/>
          <a:lstStyle>
            <a:lvl1pPr algn="ctr">
              <a:defRPr sz="6000"/>
            </a:lvl1pPr>
          </a:lstStyle>
          <a:p>
            <a:r>
              <a:rPr lang="pt-BR"/>
              <a:t>Clique para editar o título Mestre</a:t>
            </a:r>
          </a:p>
        </p:txBody>
      </p:sp>
      <p:sp>
        <p:nvSpPr>
          <p:cNvPr id="3" name="Subtítulo 2">
            <a:extLst>
              <a:ext uri="{FF2B5EF4-FFF2-40B4-BE49-F238E27FC236}">
                <a16:creationId xmlns:a16="http://schemas.microsoft.com/office/drawing/2014/main" id="{AF301463-8838-424C-B95A-CEBB7A2EAB5B}"/>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pt-BR"/>
              <a:t>Clique para editar o estilo do subtítulo Mestre</a:t>
            </a:r>
          </a:p>
        </p:txBody>
      </p:sp>
      <p:sp>
        <p:nvSpPr>
          <p:cNvPr id="4" name="Espaço Reservado para Data 3">
            <a:extLst>
              <a:ext uri="{FF2B5EF4-FFF2-40B4-BE49-F238E27FC236}">
                <a16:creationId xmlns:a16="http://schemas.microsoft.com/office/drawing/2014/main" id="{FDC36DE5-E4B5-4DE7-91F8-9ACAAC4F3972}"/>
              </a:ext>
            </a:extLst>
          </p:cNvPr>
          <p:cNvSpPr>
            <a:spLocks noGrp="1"/>
          </p:cNvSpPr>
          <p:nvPr>
            <p:ph type="dt" sz="half" idx="10"/>
          </p:nvPr>
        </p:nvSpPr>
        <p:spPr/>
        <p:txBody>
          <a:bodyPr/>
          <a:lstStyle/>
          <a:p>
            <a:fld id="{9D9DDDE2-0024-4903-B4A6-BC001FC74B58}" type="datetimeFigureOut">
              <a:rPr lang="pt-BR" smtClean="0"/>
              <a:t>14/12/2021</a:t>
            </a:fld>
            <a:endParaRPr lang="pt-BR"/>
          </a:p>
        </p:txBody>
      </p:sp>
      <p:sp>
        <p:nvSpPr>
          <p:cNvPr id="5" name="Espaço Reservado para Rodapé 4">
            <a:extLst>
              <a:ext uri="{FF2B5EF4-FFF2-40B4-BE49-F238E27FC236}">
                <a16:creationId xmlns:a16="http://schemas.microsoft.com/office/drawing/2014/main" id="{7FCEA8FE-EF5A-4D3A-9347-BB85DD6B09BB}"/>
              </a:ext>
            </a:extLst>
          </p:cNvPr>
          <p:cNvSpPr>
            <a:spLocks noGrp="1"/>
          </p:cNvSpPr>
          <p:nvPr>
            <p:ph type="ftr" sz="quarter" idx="11"/>
          </p:nvPr>
        </p:nvSpPr>
        <p:spPr/>
        <p:txBody>
          <a:bodyPr/>
          <a:lstStyle/>
          <a:p>
            <a:endParaRPr lang="pt-BR"/>
          </a:p>
        </p:txBody>
      </p:sp>
      <p:sp>
        <p:nvSpPr>
          <p:cNvPr id="6" name="Espaço Reservado para Número de Slide 5">
            <a:extLst>
              <a:ext uri="{FF2B5EF4-FFF2-40B4-BE49-F238E27FC236}">
                <a16:creationId xmlns:a16="http://schemas.microsoft.com/office/drawing/2014/main" id="{9DF7E0F6-B6D4-4687-8793-6EBA330AED4F}"/>
              </a:ext>
            </a:extLst>
          </p:cNvPr>
          <p:cNvSpPr>
            <a:spLocks noGrp="1"/>
          </p:cNvSpPr>
          <p:nvPr>
            <p:ph type="sldNum" sz="quarter" idx="12"/>
          </p:nvPr>
        </p:nvSpPr>
        <p:spPr/>
        <p:txBody>
          <a:bodyPr/>
          <a:lstStyle/>
          <a:p>
            <a:fld id="{E4E6303B-23DC-4DAD-A880-07A75AF246E8}" type="slidenum">
              <a:rPr lang="pt-BR" smtClean="0"/>
              <a:t>‹nº›</a:t>
            </a:fld>
            <a:endParaRPr lang="pt-BR"/>
          </a:p>
        </p:txBody>
      </p:sp>
    </p:spTree>
    <p:extLst>
      <p:ext uri="{BB962C8B-B14F-4D97-AF65-F5344CB8AC3E}">
        <p14:creationId xmlns:p14="http://schemas.microsoft.com/office/powerpoint/2010/main" val="269587150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ítulo e Texto Vertical">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78F0626-0417-4043-9F3E-25B3D8A4B4B1}"/>
              </a:ext>
            </a:extLst>
          </p:cNvPr>
          <p:cNvSpPr>
            <a:spLocks noGrp="1"/>
          </p:cNvSpPr>
          <p:nvPr>
            <p:ph type="title"/>
          </p:nvPr>
        </p:nvSpPr>
        <p:spPr/>
        <p:txBody>
          <a:bodyPr/>
          <a:lstStyle/>
          <a:p>
            <a:r>
              <a:rPr lang="pt-BR"/>
              <a:t>Clique para editar o título Mestre</a:t>
            </a:r>
          </a:p>
        </p:txBody>
      </p:sp>
      <p:sp>
        <p:nvSpPr>
          <p:cNvPr id="3" name="Espaço Reservado para Texto Vertical 2">
            <a:extLst>
              <a:ext uri="{FF2B5EF4-FFF2-40B4-BE49-F238E27FC236}">
                <a16:creationId xmlns:a16="http://schemas.microsoft.com/office/drawing/2014/main" id="{21DC0A4E-61FF-43EE-AFF5-0F6A1EA6D65D}"/>
              </a:ext>
            </a:extLst>
          </p:cNvPr>
          <p:cNvSpPr>
            <a:spLocks noGrp="1"/>
          </p:cNvSpPr>
          <p:nvPr>
            <p:ph type="body" orient="vert" idx="1"/>
          </p:nvPr>
        </p:nvSpPr>
        <p:spPr/>
        <p:txBody>
          <a:bodyPr vert="eaVert"/>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p>
        </p:txBody>
      </p:sp>
      <p:sp>
        <p:nvSpPr>
          <p:cNvPr id="4" name="Espaço Reservado para Data 3">
            <a:extLst>
              <a:ext uri="{FF2B5EF4-FFF2-40B4-BE49-F238E27FC236}">
                <a16:creationId xmlns:a16="http://schemas.microsoft.com/office/drawing/2014/main" id="{612A9239-B68A-4DF6-91D3-2A8D6AFF700F}"/>
              </a:ext>
            </a:extLst>
          </p:cNvPr>
          <p:cNvSpPr>
            <a:spLocks noGrp="1"/>
          </p:cNvSpPr>
          <p:nvPr>
            <p:ph type="dt" sz="half" idx="10"/>
          </p:nvPr>
        </p:nvSpPr>
        <p:spPr/>
        <p:txBody>
          <a:bodyPr/>
          <a:lstStyle/>
          <a:p>
            <a:fld id="{9D9DDDE2-0024-4903-B4A6-BC001FC74B58}" type="datetimeFigureOut">
              <a:rPr lang="pt-BR" smtClean="0"/>
              <a:t>14/12/2021</a:t>
            </a:fld>
            <a:endParaRPr lang="pt-BR"/>
          </a:p>
        </p:txBody>
      </p:sp>
      <p:sp>
        <p:nvSpPr>
          <p:cNvPr id="5" name="Espaço Reservado para Rodapé 4">
            <a:extLst>
              <a:ext uri="{FF2B5EF4-FFF2-40B4-BE49-F238E27FC236}">
                <a16:creationId xmlns:a16="http://schemas.microsoft.com/office/drawing/2014/main" id="{EB873B32-70D5-4323-BB2A-E8942F7B91F2}"/>
              </a:ext>
            </a:extLst>
          </p:cNvPr>
          <p:cNvSpPr>
            <a:spLocks noGrp="1"/>
          </p:cNvSpPr>
          <p:nvPr>
            <p:ph type="ftr" sz="quarter" idx="11"/>
          </p:nvPr>
        </p:nvSpPr>
        <p:spPr/>
        <p:txBody>
          <a:bodyPr/>
          <a:lstStyle/>
          <a:p>
            <a:endParaRPr lang="pt-BR"/>
          </a:p>
        </p:txBody>
      </p:sp>
      <p:sp>
        <p:nvSpPr>
          <p:cNvPr id="6" name="Espaço Reservado para Número de Slide 5">
            <a:extLst>
              <a:ext uri="{FF2B5EF4-FFF2-40B4-BE49-F238E27FC236}">
                <a16:creationId xmlns:a16="http://schemas.microsoft.com/office/drawing/2014/main" id="{7CEF161D-8D72-44FE-B812-092D0DC002C1}"/>
              </a:ext>
            </a:extLst>
          </p:cNvPr>
          <p:cNvSpPr>
            <a:spLocks noGrp="1"/>
          </p:cNvSpPr>
          <p:nvPr>
            <p:ph type="sldNum" sz="quarter" idx="12"/>
          </p:nvPr>
        </p:nvSpPr>
        <p:spPr/>
        <p:txBody>
          <a:bodyPr/>
          <a:lstStyle/>
          <a:p>
            <a:fld id="{E4E6303B-23DC-4DAD-A880-07A75AF246E8}" type="slidenum">
              <a:rPr lang="pt-BR" smtClean="0"/>
              <a:t>‹nº›</a:t>
            </a:fld>
            <a:endParaRPr lang="pt-BR"/>
          </a:p>
        </p:txBody>
      </p:sp>
    </p:spTree>
    <p:extLst>
      <p:ext uri="{BB962C8B-B14F-4D97-AF65-F5344CB8AC3E}">
        <p14:creationId xmlns:p14="http://schemas.microsoft.com/office/powerpoint/2010/main" val="264290169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exto e Título Vertical">
    <p:spTree>
      <p:nvGrpSpPr>
        <p:cNvPr id="1" name=""/>
        <p:cNvGrpSpPr/>
        <p:nvPr/>
      </p:nvGrpSpPr>
      <p:grpSpPr>
        <a:xfrm>
          <a:off x="0" y="0"/>
          <a:ext cx="0" cy="0"/>
          <a:chOff x="0" y="0"/>
          <a:chExt cx="0" cy="0"/>
        </a:xfrm>
      </p:grpSpPr>
      <p:sp>
        <p:nvSpPr>
          <p:cNvPr id="2" name="Título Vertical 1">
            <a:extLst>
              <a:ext uri="{FF2B5EF4-FFF2-40B4-BE49-F238E27FC236}">
                <a16:creationId xmlns:a16="http://schemas.microsoft.com/office/drawing/2014/main" id="{8C6B6A2D-9550-4D89-BBC6-0C8082EB7722}"/>
              </a:ext>
            </a:extLst>
          </p:cNvPr>
          <p:cNvSpPr>
            <a:spLocks noGrp="1"/>
          </p:cNvSpPr>
          <p:nvPr>
            <p:ph type="title" orient="vert"/>
          </p:nvPr>
        </p:nvSpPr>
        <p:spPr>
          <a:xfrm>
            <a:off x="8724900" y="365125"/>
            <a:ext cx="2628900" cy="5811838"/>
          </a:xfrm>
        </p:spPr>
        <p:txBody>
          <a:bodyPr vert="eaVert"/>
          <a:lstStyle/>
          <a:p>
            <a:r>
              <a:rPr lang="pt-BR"/>
              <a:t>Clique para editar o título Mestre</a:t>
            </a:r>
          </a:p>
        </p:txBody>
      </p:sp>
      <p:sp>
        <p:nvSpPr>
          <p:cNvPr id="3" name="Espaço Reservado para Texto Vertical 2">
            <a:extLst>
              <a:ext uri="{FF2B5EF4-FFF2-40B4-BE49-F238E27FC236}">
                <a16:creationId xmlns:a16="http://schemas.microsoft.com/office/drawing/2014/main" id="{CC2133D8-7EE0-4252-9B1A-325094CF7AF8}"/>
              </a:ext>
            </a:extLst>
          </p:cNvPr>
          <p:cNvSpPr>
            <a:spLocks noGrp="1"/>
          </p:cNvSpPr>
          <p:nvPr>
            <p:ph type="body" orient="vert" idx="1"/>
          </p:nvPr>
        </p:nvSpPr>
        <p:spPr>
          <a:xfrm>
            <a:off x="838200" y="365125"/>
            <a:ext cx="7734300" cy="5811838"/>
          </a:xfrm>
        </p:spPr>
        <p:txBody>
          <a:bodyPr vert="eaVert"/>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p>
        </p:txBody>
      </p:sp>
      <p:sp>
        <p:nvSpPr>
          <p:cNvPr id="4" name="Espaço Reservado para Data 3">
            <a:extLst>
              <a:ext uri="{FF2B5EF4-FFF2-40B4-BE49-F238E27FC236}">
                <a16:creationId xmlns:a16="http://schemas.microsoft.com/office/drawing/2014/main" id="{E81D437C-B895-4EFA-9452-CCAA8BF9A0BC}"/>
              </a:ext>
            </a:extLst>
          </p:cNvPr>
          <p:cNvSpPr>
            <a:spLocks noGrp="1"/>
          </p:cNvSpPr>
          <p:nvPr>
            <p:ph type="dt" sz="half" idx="10"/>
          </p:nvPr>
        </p:nvSpPr>
        <p:spPr/>
        <p:txBody>
          <a:bodyPr/>
          <a:lstStyle/>
          <a:p>
            <a:fld id="{9D9DDDE2-0024-4903-B4A6-BC001FC74B58}" type="datetimeFigureOut">
              <a:rPr lang="pt-BR" smtClean="0"/>
              <a:t>14/12/2021</a:t>
            </a:fld>
            <a:endParaRPr lang="pt-BR"/>
          </a:p>
        </p:txBody>
      </p:sp>
      <p:sp>
        <p:nvSpPr>
          <p:cNvPr id="5" name="Espaço Reservado para Rodapé 4">
            <a:extLst>
              <a:ext uri="{FF2B5EF4-FFF2-40B4-BE49-F238E27FC236}">
                <a16:creationId xmlns:a16="http://schemas.microsoft.com/office/drawing/2014/main" id="{80E3A701-1FF7-4E97-A216-7B17C20AA7C6}"/>
              </a:ext>
            </a:extLst>
          </p:cNvPr>
          <p:cNvSpPr>
            <a:spLocks noGrp="1"/>
          </p:cNvSpPr>
          <p:nvPr>
            <p:ph type="ftr" sz="quarter" idx="11"/>
          </p:nvPr>
        </p:nvSpPr>
        <p:spPr/>
        <p:txBody>
          <a:bodyPr/>
          <a:lstStyle/>
          <a:p>
            <a:endParaRPr lang="pt-BR"/>
          </a:p>
        </p:txBody>
      </p:sp>
      <p:sp>
        <p:nvSpPr>
          <p:cNvPr id="6" name="Espaço Reservado para Número de Slide 5">
            <a:extLst>
              <a:ext uri="{FF2B5EF4-FFF2-40B4-BE49-F238E27FC236}">
                <a16:creationId xmlns:a16="http://schemas.microsoft.com/office/drawing/2014/main" id="{AF735318-9B2D-4439-8A55-D747152F9D41}"/>
              </a:ext>
            </a:extLst>
          </p:cNvPr>
          <p:cNvSpPr>
            <a:spLocks noGrp="1"/>
          </p:cNvSpPr>
          <p:nvPr>
            <p:ph type="sldNum" sz="quarter" idx="12"/>
          </p:nvPr>
        </p:nvSpPr>
        <p:spPr/>
        <p:txBody>
          <a:bodyPr/>
          <a:lstStyle/>
          <a:p>
            <a:fld id="{E4E6303B-23DC-4DAD-A880-07A75AF246E8}" type="slidenum">
              <a:rPr lang="pt-BR" smtClean="0"/>
              <a:t>‹nº›</a:t>
            </a:fld>
            <a:endParaRPr lang="pt-BR"/>
          </a:p>
        </p:txBody>
      </p:sp>
    </p:spTree>
    <p:extLst>
      <p:ext uri="{BB962C8B-B14F-4D97-AF65-F5344CB8AC3E}">
        <p14:creationId xmlns:p14="http://schemas.microsoft.com/office/powerpoint/2010/main" val="239182436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e Conteúd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908FA4A1-E121-4867-9CF7-631D91E35506}"/>
              </a:ext>
            </a:extLst>
          </p:cNvPr>
          <p:cNvSpPr>
            <a:spLocks noGrp="1"/>
          </p:cNvSpPr>
          <p:nvPr>
            <p:ph type="title"/>
          </p:nvPr>
        </p:nvSpPr>
        <p:spPr/>
        <p:txBody>
          <a:bodyPr/>
          <a:lstStyle/>
          <a:p>
            <a:r>
              <a:rPr lang="pt-BR"/>
              <a:t>Clique para editar o título Mestre</a:t>
            </a:r>
          </a:p>
        </p:txBody>
      </p:sp>
      <p:sp>
        <p:nvSpPr>
          <p:cNvPr id="3" name="Espaço Reservado para Conteúdo 2">
            <a:extLst>
              <a:ext uri="{FF2B5EF4-FFF2-40B4-BE49-F238E27FC236}">
                <a16:creationId xmlns:a16="http://schemas.microsoft.com/office/drawing/2014/main" id="{318018AC-45FF-4FF8-B592-D8B14F73374A}"/>
              </a:ext>
            </a:extLst>
          </p:cNvPr>
          <p:cNvSpPr>
            <a:spLocks noGrp="1"/>
          </p:cNvSpPr>
          <p:nvPr>
            <p:ph idx="1"/>
          </p:nvPr>
        </p:nvSpPr>
        <p:spPr/>
        <p:txBody>
          <a:bodyPr/>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p>
        </p:txBody>
      </p:sp>
      <p:sp>
        <p:nvSpPr>
          <p:cNvPr id="4" name="Espaço Reservado para Data 3">
            <a:extLst>
              <a:ext uri="{FF2B5EF4-FFF2-40B4-BE49-F238E27FC236}">
                <a16:creationId xmlns:a16="http://schemas.microsoft.com/office/drawing/2014/main" id="{68CC50A0-3B31-409C-9ECD-509C601003E7}"/>
              </a:ext>
            </a:extLst>
          </p:cNvPr>
          <p:cNvSpPr>
            <a:spLocks noGrp="1"/>
          </p:cNvSpPr>
          <p:nvPr>
            <p:ph type="dt" sz="half" idx="10"/>
          </p:nvPr>
        </p:nvSpPr>
        <p:spPr/>
        <p:txBody>
          <a:bodyPr/>
          <a:lstStyle/>
          <a:p>
            <a:fld id="{9D9DDDE2-0024-4903-B4A6-BC001FC74B58}" type="datetimeFigureOut">
              <a:rPr lang="pt-BR" smtClean="0"/>
              <a:t>14/12/2021</a:t>
            </a:fld>
            <a:endParaRPr lang="pt-BR"/>
          </a:p>
        </p:txBody>
      </p:sp>
      <p:sp>
        <p:nvSpPr>
          <p:cNvPr id="5" name="Espaço Reservado para Rodapé 4">
            <a:extLst>
              <a:ext uri="{FF2B5EF4-FFF2-40B4-BE49-F238E27FC236}">
                <a16:creationId xmlns:a16="http://schemas.microsoft.com/office/drawing/2014/main" id="{EA60B744-11D0-424A-A6E8-8BBAFDC6FF81}"/>
              </a:ext>
            </a:extLst>
          </p:cNvPr>
          <p:cNvSpPr>
            <a:spLocks noGrp="1"/>
          </p:cNvSpPr>
          <p:nvPr>
            <p:ph type="ftr" sz="quarter" idx="11"/>
          </p:nvPr>
        </p:nvSpPr>
        <p:spPr/>
        <p:txBody>
          <a:bodyPr/>
          <a:lstStyle/>
          <a:p>
            <a:endParaRPr lang="pt-BR"/>
          </a:p>
        </p:txBody>
      </p:sp>
      <p:sp>
        <p:nvSpPr>
          <p:cNvPr id="6" name="Espaço Reservado para Número de Slide 5">
            <a:extLst>
              <a:ext uri="{FF2B5EF4-FFF2-40B4-BE49-F238E27FC236}">
                <a16:creationId xmlns:a16="http://schemas.microsoft.com/office/drawing/2014/main" id="{47788AD3-4CF7-4BE4-BDB9-4D5665E51E7F}"/>
              </a:ext>
            </a:extLst>
          </p:cNvPr>
          <p:cNvSpPr>
            <a:spLocks noGrp="1"/>
          </p:cNvSpPr>
          <p:nvPr>
            <p:ph type="sldNum" sz="quarter" idx="12"/>
          </p:nvPr>
        </p:nvSpPr>
        <p:spPr/>
        <p:txBody>
          <a:bodyPr/>
          <a:lstStyle/>
          <a:p>
            <a:fld id="{E4E6303B-23DC-4DAD-A880-07A75AF246E8}" type="slidenum">
              <a:rPr lang="pt-BR" smtClean="0"/>
              <a:t>‹nº›</a:t>
            </a:fld>
            <a:endParaRPr lang="pt-BR"/>
          </a:p>
        </p:txBody>
      </p:sp>
    </p:spTree>
    <p:extLst>
      <p:ext uri="{BB962C8B-B14F-4D97-AF65-F5344CB8AC3E}">
        <p14:creationId xmlns:p14="http://schemas.microsoft.com/office/powerpoint/2010/main" val="389856482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Cabeçalho da Seçã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951022ED-DBFE-4F5E-9E06-E4E02CEC1137}"/>
              </a:ext>
            </a:extLst>
          </p:cNvPr>
          <p:cNvSpPr>
            <a:spLocks noGrp="1"/>
          </p:cNvSpPr>
          <p:nvPr>
            <p:ph type="title"/>
          </p:nvPr>
        </p:nvSpPr>
        <p:spPr>
          <a:xfrm>
            <a:off x="831850" y="1709738"/>
            <a:ext cx="10515600" cy="2852737"/>
          </a:xfrm>
        </p:spPr>
        <p:txBody>
          <a:bodyPr anchor="b"/>
          <a:lstStyle>
            <a:lvl1pPr>
              <a:defRPr sz="6000"/>
            </a:lvl1pPr>
          </a:lstStyle>
          <a:p>
            <a:r>
              <a:rPr lang="pt-BR"/>
              <a:t>Clique para editar o título Mestre</a:t>
            </a:r>
          </a:p>
        </p:txBody>
      </p:sp>
      <p:sp>
        <p:nvSpPr>
          <p:cNvPr id="3" name="Espaço Reservado para Texto 2">
            <a:extLst>
              <a:ext uri="{FF2B5EF4-FFF2-40B4-BE49-F238E27FC236}">
                <a16:creationId xmlns:a16="http://schemas.microsoft.com/office/drawing/2014/main" id="{78E51F33-AE8C-446A-AC6F-DBC3326DCF2F}"/>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pt-BR"/>
              <a:t>Clique para editar os estilos de texto Mestres</a:t>
            </a:r>
          </a:p>
        </p:txBody>
      </p:sp>
      <p:sp>
        <p:nvSpPr>
          <p:cNvPr id="4" name="Espaço Reservado para Data 3">
            <a:extLst>
              <a:ext uri="{FF2B5EF4-FFF2-40B4-BE49-F238E27FC236}">
                <a16:creationId xmlns:a16="http://schemas.microsoft.com/office/drawing/2014/main" id="{7AD48F71-2FA0-4D42-824C-2C27B0D15219}"/>
              </a:ext>
            </a:extLst>
          </p:cNvPr>
          <p:cNvSpPr>
            <a:spLocks noGrp="1"/>
          </p:cNvSpPr>
          <p:nvPr>
            <p:ph type="dt" sz="half" idx="10"/>
          </p:nvPr>
        </p:nvSpPr>
        <p:spPr/>
        <p:txBody>
          <a:bodyPr/>
          <a:lstStyle/>
          <a:p>
            <a:fld id="{9D9DDDE2-0024-4903-B4A6-BC001FC74B58}" type="datetimeFigureOut">
              <a:rPr lang="pt-BR" smtClean="0"/>
              <a:t>14/12/2021</a:t>
            </a:fld>
            <a:endParaRPr lang="pt-BR"/>
          </a:p>
        </p:txBody>
      </p:sp>
      <p:sp>
        <p:nvSpPr>
          <p:cNvPr id="5" name="Espaço Reservado para Rodapé 4">
            <a:extLst>
              <a:ext uri="{FF2B5EF4-FFF2-40B4-BE49-F238E27FC236}">
                <a16:creationId xmlns:a16="http://schemas.microsoft.com/office/drawing/2014/main" id="{88842E46-6113-483A-8EC5-4FB6A4DD1D3B}"/>
              </a:ext>
            </a:extLst>
          </p:cNvPr>
          <p:cNvSpPr>
            <a:spLocks noGrp="1"/>
          </p:cNvSpPr>
          <p:nvPr>
            <p:ph type="ftr" sz="quarter" idx="11"/>
          </p:nvPr>
        </p:nvSpPr>
        <p:spPr/>
        <p:txBody>
          <a:bodyPr/>
          <a:lstStyle/>
          <a:p>
            <a:endParaRPr lang="pt-BR"/>
          </a:p>
        </p:txBody>
      </p:sp>
      <p:sp>
        <p:nvSpPr>
          <p:cNvPr id="6" name="Espaço Reservado para Número de Slide 5">
            <a:extLst>
              <a:ext uri="{FF2B5EF4-FFF2-40B4-BE49-F238E27FC236}">
                <a16:creationId xmlns:a16="http://schemas.microsoft.com/office/drawing/2014/main" id="{3E0F64BD-AF28-43CF-B4EA-1FDBFB5FD342}"/>
              </a:ext>
            </a:extLst>
          </p:cNvPr>
          <p:cNvSpPr>
            <a:spLocks noGrp="1"/>
          </p:cNvSpPr>
          <p:nvPr>
            <p:ph type="sldNum" sz="quarter" idx="12"/>
          </p:nvPr>
        </p:nvSpPr>
        <p:spPr/>
        <p:txBody>
          <a:bodyPr/>
          <a:lstStyle/>
          <a:p>
            <a:fld id="{E4E6303B-23DC-4DAD-A880-07A75AF246E8}" type="slidenum">
              <a:rPr lang="pt-BR" smtClean="0"/>
              <a:t>‹nº›</a:t>
            </a:fld>
            <a:endParaRPr lang="pt-BR"/>
          </a:p>
        </p:txBody>
      </p:sp>
    </p:spTree>
    <p:extLst>
      <p:ext uri="{BB962C8B-B14F-4D97-AF65-F5344CB8AC3E}">
        <p14:creationId xmlns:p14="http://schemas.microsoft.com/office/powerpoint/2010/main" val="273385593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uas Partes de Conteúd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1423018-4943-46A0-9616-0D6472B72604}"/>
              </a:ext>
            </a:extLst>
          </p:cNvPr>
          <p:cNvSpPr>
            <a:spLocks noGrp="1"/>
          </p:cNvSpPr>
          <p:nvPr>
            <p:ph type="title"/>
          </p:nvPr>
        </p:nvSpPr>
        <p:spPr/>
        <p:txBody>
          <a:bodyPr/>
          <a:lstStyle/>
          <a:p>
            <a:r>
              <a:rPr lang="pt-BR"/>
              <a:t>Clique para editar o título Mestre</a:t>
            </a:r>
          </a:p>
        </p:txBody>
      </p:sp>
      <p:sp>
        <p:nvSpPr>
          <p:cNvPr id="3" name="Espaço Reservado para Conteúdo 2">
            <a:extLst>
              <a:ext uri="{FF2B5EF4-FFF2-40B4-BE49-F238E27FC236}">
                <a16:creationId xmlns:a16="http://schemas.microsoft.com/office/drawing/2014/main" id="{0D95B33A-E654-4512-AB9D-4312ED93A12C}"/>
              </a:ext>
            </a:extLst>
          </p:cNvPr>
          <p:cNvSpPr>
            <a:spLocks noGrp="1"/>
          </p:cNvSpPr>
          <p:nvPr>
            <p:ph sz="half" idx="1"/>
          </p:nvPr>
        </p:nvSpPr>
        <p:spPr>
          <a:xfrm>
            <a:off x="838200" y="1825625"/>
            <a:ext cx="5181600" cy="4351338"/>
          </a:xfrm>
        </p:spPr>
        <p:txBody>
          <a:bodyPr/>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p>
        </p:txBody>
      </p:sp>
      <p:sp>
        <p:nvSpPr>
          <p:cNvPr id="4" name="Espaço Reservado para Conteúdo 3">
            <a:extLst>
              <a:ext uri="{FF2B5EF4-FFF2-40B4-BE49-F238E27FC236}">
                <a16:creationId xmlns:a16="http://schemas.microsoft.com/office/drawing/2014/main" id="{E02F0138-C39A-44E8-8E2F-A827D0843392}"/>
              </a:ext>
            </a:extLst>
          </p:cNvPr>
          <p:cNvSpPr>
            <a:spLocks noGrp="1"/>
          </p:cNvSpPr>
          <p:nvPr>
            <p:ph sz="half" idx="2"/>
          </p:nvPr>
        </p:nvSpPr>
        <p:spPr>
          <a:xfrm>
            <a:off x="6172200" y="1825625"/>
            <a:ext cx="5181600" cy="4351338"/>
          </a:xfrm>
        </p:spPr>
        <p:txBody>
          <a:bodyPr/>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p>
        </p:txBody>
      </p:sp>
      <p:sp>
        <p:nvSpPr>
          <p:cNvPr id="5" name="Espaço Reservado para Data 4">
            <a:extLst>
              <a:ext uri="{FF2B5EF4-FFF2-40B4-BE49-F238E27FC236}">
                <a16:creationId xmlns:a16="http://schemas.microsoft.com/office/drawing/2014/main" id="{3AAA3D0D-3B98-4264-9748-235F95FAA194}"/>
              </a:ext>
            </a:extLst>
          </p:cNvPr>
          <p:cNvSpPr>
            <a:spLocks noGrp="1"/>
          </p:cNvSpPr>
          <p:nvPr>
            <p:ph type="dt" sz="half" idx="10"/>
          </p:nvPr>
        </p:nvSpPr>
        <p:spPr/>
        <p:txBody>
          <a:bodyPr/>
          <a:lstStyle/>
          <a:p>
            <a:fld id="{9D9DDDE2-0024-4903-B4A6-BC001FC74B58}" type="datetimeFigureOut">
              <a:rPr lang="pt-BR" smtClean="0"/>
              <a:t>14/12/2021</a:t>
            </a:fld>
            <a:endParaRPr lang="pt-BR"/>
          </a:p>
        </p:txBody>
      </p:sp>
      <p:sp>
        <p:nvSpPr>
          <p:cNvPr id="6" name="Espaço Reservado para Rodapé 5">
            <a:extLst>
              <a:ext uri="{FF2B5EF4-FFF2-40B4-BE49-F238E27FC236}">
                <a16:creationId xmlns:a16="http://schemas.microsoft.com/office/drawing/2014/main" id="{2AFF13A5-7321-4F52-ACC8-115C1BBF0C49}"/>
              </a:ext>
            </a:extLst>
          </p:cNvPr>
          <p:cNvSpPr>
            <a:spLocks noGrp="1"/>
          </p:cNvSpPr>
          <p:nvPr>
            <p:ph type="ftr" sz="quarter" idx="11"/>
          </p:nvPr>
        </p:nvSpPr>
        <p:spPr/>
        <p:txBody>
          <a:bodyPr/>
          <a:lstStyle/>
          <a:p>
            <a:endParaRPr lang="pt-BR"/>
          </a:p>
        </p:txBody>
      </p:sp>
      <p:sp>
        <p:nvSpPr>
          <p:cNvPr id="7" name="Espaço Reservado para Número de Slide 6">
            <a:extLst>
              <a:ext uri="{FF2B5EF4-FFF2-40B4-BE49-F238E27FC236}">
                <a16:creationId xmlns:a16="http://schemas.microsoft.com/office/drawing/2014/main" id="{825DCDAE-AFBA-4224-9EB9-BF519C15E576}"/>
              </a:ext>
            </a:extLst>
          </p:cNvPr>
          <p:cNvSpPr>
            <a:spLocks noGrp="1"/>
          </p:cNvSpPr>
          <p:nvPr>
            <p:ph type="sldNum" sz="quarter" idx="12"/>
          </p:nvPr>
        </p:nvSpPr>
        <p:spPr/>
        <p:txBody>
          <a:bodyPr/>
          <a:lstStyle/>
          <a:p>
            <a:fld id="{E4E6303B-23DC-4DAD-A880-07A75AF246E8}" type="slidenum">
              <a:rPr lang="pt-BR" smtClean="0"/>
              <a:t>‹nº›</a:t>
            </a:fld>
            <a:endParaRPr lang="pt-BR"/>
          </a:p>
        </p:txBody>
      </p:sp>
    </p:spTree>
    <p:extLst>
      <p:ext uri="{BB962C8B-B14F-4D97-AF65-F5344CB8AC3E}">
        <p14:creationId xmlns:p14="http://schemas.microsoft.com/office/powerpoint/2010/main" val="387137938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çã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04C3DC7A-B957-4465-A5DD-EE9F8597D443}"/>
              </a:ext>
            </a:extLst>
          </p:cNvPr>
          <p:cNvSpPr>
            <a:spLocks noGrp="1"/>
          </p:cNvSpPr>
          <p:nvPr>
            <p:ph type="title"/>
          </p:nvPr>
        </p:nvSpPr>
        <p:spPr>
          <a:xfrm>
            <a:off x="839788" y="365125"/>
            <a:ext cx="10515600" cy="1325563"/>
          </a:xfrm>
        </p:spPr>
        <p:txBody>
          <a:bodyPr/>
          <a:lstStyle/>
          <a:p>
            <a:r>
              <a:rPr lang="pt-BR"/>
              <a:t>Clique para editar o título Mestre</a:t>
            </a:r>
          </a:p>
        </p:txBody>
      </p:sp>
      <p:sp>
        <p:nvSpPr>
          <p:cNvPr id="3" name="Espaço Reservado para Texto 2">
            <a:extLst>
              <a:ext uri="{FF2B5EF4-FFF2-40B4-BE49-F238E27FC236}">
                <a16:creationId xmlns:a16="http://schemas.microsoft.com/office/drawing/2014/main" id="{99D80C10-19FC-401E-8705-02533BEC207A}"/>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pt-BR"/>
              <a:t>Clique para editar os estilos de texto Mestres</a:t>
            </a:r>
          </a:p>
        </p:txBody>
      </p:sp>
      <p:sp>
        <p:nvSpPr>
          <p:cNvPr id="4" name="Espaço Reservado para Conteúdo 3">
            <a:extLst>
              <a:ext uri="{FF2B5EF4-FFF2-40B4-BE49-F238E27FC236}">
                <a16:creationId xmlns:a16="http://schemas.microsoft.com/office/drawing/2014/main" id="{F38B8B46-93D6-483E-AD38-EA10DC9EA801}"/>
              </a:ext>
            </a:extLst>
          </p:cNvPr>
          <p:cNvSpPr>
            <a:spLocks noGrp="1"/>
          </p:cNvSpPr>
          <p:nvPr>
            <p:ph sz="half" idx="2"/>
          </p:nvPr>
        </p:nvSpPr>
        <p:spPr>
          <a:xfrm>
            <a:off x="839788" y="2505075"/>
            <a:ext cx="5157787" cy="3684588"/>
          </a:xfrm>
        </p:spPr>
        <p:txBody>
          <a:bodyPr/>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p>
        </p:txBody>
      </p:sp>
      <p:sp>
        <p:nvSpPr>
          <p:cNvPr id="5" name="Espaço Reservado para Texto 4">
            <a:extLst>
              <a:ext uri="{FF2B5EF4-FFF2-40B4-BE49-F238E27FC236}">
                <a16:creationId xmlns:a16="http://schemas.microsoft.com/office/drawing/2014/main" id="{73532D45-8BCC-4CE1-8ED3-144E4734AEF6}"/>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pt-BR"/>
              <a:t>Clique para editar os estilos de texto Mestres</a:t>
            </a:r>
          </a:p>
        </p:txBody>
      </p:sp>
      <p:sp>
        <p:nvSpPr>
          <p:cNvPr id="6" name="Espaço Reservado para Conteúdo 5">
            <a:extLst>
              <a:ext uri="{FF2B5EF4-FFF2-40B4-BE49-F238E27FC236}">
                <a16:creationId xmlns:a16="http://schemas.microsoft.com/office/drawing/2014/main" id="{34D9DB54-1DD5-450F-A720-E8FDEE46BF16}"/>
              </a:ext>
            </a:extLst>
          </p:cNvPr>
          <p:cNvSpPr>
            <a:spLocks noGrp="1"/>
          </p:cNvSpPr>
          <p:nvPr>
            <p:ph sz="quarter" idx="4"/>
          </p:nvPr>
        </p:nvSpPr>
        <p:spPr>
          <a:xfrm>
            <a:off x="6172200" y="2505075"/>
            <a:ext cx="5183188" cy="3684588"/>
          </a:xfrm>
        </p:spPr>
        <p:txBody>
          <a:bodyPr/>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p>
        </p:txBody>
      </p:sp>
      <p:sp>
        <p:nvSpPr>
          <p:cNvPr id="7" name="Espaço Reservado para Data 6">
            <a:extLst>
              <a:ext uri="{FF2B5EF4-FFF2-40B4-BE49-F238E27FC236}">
                <a16:creationId xmlns:a16="http://schemas.microsoft.com/office/drawing/2014/main" id="{A05E70A3-5259-48FD-8E94-7D5109DAA462}"/>
              </a:ext>
            </a:extLst>
          </p:cNvPr>
          <p:cNvSpPr>
            <a:spLocks noGrp="1"/>
          </p:cNvSpPr>
          <p:nvPr>
            <p:ph type="dt" sz="half" idx="10"/>
          </p:nvPr>
        </p:nvSpPr>
        <p:spPr/>
        <p:txBody>
          <a:bodyPr/>
          <a:lstStyle/>
          <a:p>
            <a:fld id="{9D9DDDE2-0024-4903-B4A6-BC001FC74B58}" type="datetimeFigureOut">
              <a:rPr lang="pt-BR" smtClean="0"/>
              <a:t>14/12/2021</a:t>
            </a:fld>
            <a:endParaRPr lang="pt-BR"/>
          </a:p>
        </p:txBody>
      </p:sp>
      <p:sp>
        <p:nvSpPr>
          <p:cNvPr id="8" name="Espaço Reservado para Rodapé 7">
            <a:extLst>
              <a:ext uri="{FF2B5EF4-FFF2-40B4-BE49-F238E27FC236}">
                <a16:creationId xmlns:a16="http://schemas.microsoft.com/office/drawing/2014/main" id="{5E3AA066-27F1-482D-B2A5-AAF5925C5488}"/>
              </a:ext>
            </a:extLst>
          </p:cNvPr>
          <p:cNvSpPr>
            <a:spLocks noGrp="1"/>
          </p:cNvSpPr>
          <p:nvPr>
            <p:ph type="ftr" sz="quarter" idx="11"/>
          </p:nvPr>
        </p:nvSpPr>
        <p:spPr/>
        <p:txBody>
          <a:bodyPr/>
          <a:lstStyle/>
          <a:p>
            <a:endParaRPr lang="pt-BR"/>
          </a:p>
        </p:txBody>
      </p:sp>
      <p:sp>
        <p:nvSpPr>
          <p:cNvPr id="9" name="Espaço Reservado para Número de Slide 8">
            <a:extLst>
              <a:ext uri="{FF2B5EF4-FFF2-40B4-BE49-F238E27FC236}">
                <a16:creationId xmlns:a16="http://schemas.microsoft.com/office/drawing/2014/main" id="{97ACAE00-5241-4A8C-A5AE-3A8D45481093}"/>
              </a:ext>
            </a:extLst>
          </p:cNvPr>
          <p:cNvSpPr>
            <a:spLocks noGrp="1"/>
          </p:cNvSpPr>
          <p:nvPr>
            <p:ph type="sldNum" sz="quarter" idx="12"/>
          </p:nvPr>
        </p:nvSpPr>
        <p:spPr/>
        <p:txBody>
          <a:bodyPr/>
          <a:lstStyle/>
          <a:p>
            <a:fld id="{E4E6303B-23DC-4DAD-A880-07A75AF246E8}" type="slidenum">
              <a:rPr lang="pt-BR" smtClean="0"/>
              <a:t>‹nº›</a:t>
            </a:fld>
            <a:endParaRPr lang="pt-BR"/>
          </a:p>
        </p:txBody>
      </p:sp>
    </p:spTree>
    <p:extLst>
      <p:ext uri="{BB962C8B-B14F-4D97-AF65-F5344CB8AC3E}">
        <p14:creationId xmlns:p14="http://schemas.microsoft.com/office/powerpoint/2010/main" val="107285604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mente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17B39A5F-9FD0-4C04-B972-B2198E171595}"/>
              </a:ext>
            </a:extLst>
          </p:cNvPr>
          <p:cNvSpPr>
            <a:spLocks noGrp="1"/>
          </p:cNvSpPr>
          <p:nvPr>
            <p:ph type="title"/>
          </p:nvPr>
        </p:nvSpPr>
        <p:spPr/>
        <p:txBody>
          <a:bodyPr/>
          <a:lstStyle/>
          <a:p>
            <a:r>
              <a:rPr lang="pt-BR"/>
              <a:t>Clique para editar o título Mestre</a:t>
            </a:r>
          </a:p>
        </p:txBody>
      </p:sp>
      <p:sp>
        <p:nvSpPr>
          <p:cNvPr id="3" name="Espaço Reservado para Data 2">
            <a:extLst>
              <a:ext uri="{FF2B5EF4-FFF2-40B4-BE49-F238E27FC236}">
                <a16:creationId xmlns:a16="http://schemas.microsoft.com/office/drawing/2014/main" id="{34CD722A-9813-4581-AC06-3E19A53A782F}"/>
              </a:ext>
            </a:extLst>
          </p:cNvPr>
          <p:cNvSpPr>
            <a:spLocks noGrp="1"/>
          </p:cNvSpPr>
          <p:nvPr>
            <p:ph type="dt" sz="half" idx="10"/>
          </p:nvPr>
        </p:nvSpPr>
        <p:spPr/>
        <p:txBody>
          <a:bodyPr/>
          <a:lstStyle/>
          <a:p>
            <a:fld id="{9D9DDDE2-0024-4903-B4A6-BC001FC74B58}" type="datetimeFigureOut">
              <a:rPr lang="pt-BR" smtClean="0"/>
              <a:t>14/12/2021</a:t>
            </a:fld>
            <a:endParaRPr lang="pt-BR"/>
          </a:p>
        </p:txBody>
      </p:sp>
      <p:sp>
        <p:nvSpPr>
          <p:cNvPr id="4" name="Espaço Reservado para Rodapé 3">
            <a:extLst>
              <a:ext uri="{FF2B5EF4-FFF2-40B4-BE49-F238E27FC236}">
                <a16:creationId xmlns:a16="http://schemas.microsoft.com/office/drawing/2014/main" id="{FD204334-E58F-41E7-AB62-C870BF9C2BDF}"/>
              </a:ext>
            </a:extLst>
          </p:cNvPr>
          <p:cNvSpPr>
            <a:spLocks noGrp="1"/>
          </p:cNvSpPr>
          <p:nvPr>
            <p:ph type="ftr" sz="quarter" idx="11"/>
          </p:nvPr>
        </p:nvSpPr>
        <p:spPr/>
        <p:txBody>
          <a:bodyPr/>
          <a:lstStyle/>
          <a:p>
            <a:endParaRPr lang="pt-BR"/>
          </a:p>
        </p:txBody>
      </p:sp>
      <p:sp>
        <p:nvSpPr>
          <p:cNvPr id="5" name="Espaço Reservado para Número de Slide 4">
            <a:extLst>
              <a:ext uri="{FF2B5EF4-FFF2-40B4-BE49-F238E27FC236}">
                <a16:creationId xmlns:a16="http://schemas.microsoft.com/office/drawing/2014/main" id="{1D583D7A-0AD3-46EA-9ED3-0FCADC4EFCBA}"/>
              </a:ext>
            </a:extLst>
          </p:cNvPr>
          <p:cNvSpPr>
            <a:spLocks noGrp="1"/>
          </p:cNvSpPr>
          <p:nvPr>
            <p:ph type="sldNum" sz="quarter" idx="12"/>
          </p:nvPr>
        </p:nvSpPr>
        <p:spPr/>
        <p:txBody>
          <a:bodyPr/>
          <a:lstStyle/>
          <a:p>
            <a:fld id="{E4E6303B-23DC-4DAD-A880-07A75AF246E8}" type="slidenum">
              <a:rPr lang="pt-BR" smtClean="0"/>
              <a:t>‹nº›</a:t>
            </a:fld>
            <a:endParaRPr lang="pt-BR"/>
          </a:p>
        </p:txBody>
      </p:sp>
    </p:spTree>
    <p:extLst>
      <p:ext uri="{BB962C8B-B14F-4D97-AF65-F5344CB8AC3E}">
        <p14:creationId xmlns:p14="http://schemas.microsoft.com/office/powerpoint/2010/main" val="199766832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m Branco">
    <p:spTree>
      <p:nvGrpSpPr>
        <p:cNvPr id="1" name=""/>
        <p:cNvGrpSpPr/>
        <p:nvPr/>
      </p:nvGrpSpPr>
      <p:grpSpPr>
        <a:xfrm>
          <a:off x="0" y="0"/>
          <a:ext cx="0" cy="0"/>
          <a:chOff x="0" y="0"/>
          <a:chExt cx="0" cy="0"/>
        </a:xfrm>
      </p:grpSpPr>
      <p:sp>
        <p:nvSpPr>
          <p:cNvPr id="2" name="Espaço Reservado para Data 1">
            <a:extLst>
              <a:ext uri="{FF2B5EF4-FFF2-40B4-BE49-F238E27FC236}">
                <a16:creationId xmlns:a16="http://schemas.microsoft.com/office/drawing/2014/main" id="{0E720708-A35C-4858-8DF9-F0448AB5A289}"/>
              </a:ext>
            </a:extLst>
          </p:cNvPr>
          <p:cNvSpPr>
            <a:spLocks noGrp="1"/>
          </p:cNvSpPr>
          <p:nvPr>
            <p:ph type="dt" sz="half" idx="10"/>
          </p:nvPr>
        </p:nvSpPr>
        <p:spPr/>
        <p:txBody>
          <a:bodyPr/>
          <a:lstStyle/>
          <a:p>
            <a:fld id="{9D9DDDE2-0024-4903-B4A6-BC001FC74B58}" type="datetimeFigureOut">
              <a:rPr lang="pt-BR" smtClean="0"/>
              <a:t>14/12/2021</a:t>
            </a:fld>
            <a:endParaRPr lang="pt-BR"/>
          </a:p>
        </p:txBody>
      </p:sp>
      <p:sp>
        <p:nvSpPr>
          <p:cNvPr id="3" name="Espaço Reservado para Rodapé 2">
            <a:extLst>
              <a:ext uri="{FF2B5EF4-FFF2-40B4-BE49-F238E27FC236}">
                <a16:creationId xmlns:a16="http://schemas.microsoft.com/office/drawing/2014/main" id="{AAEA263F-1363-4BA5-9803-9BFEB472C238}"/>
              </a:ext>
            </a:extLst>
          </p:cNvPr>
          <p:cNvSpPr>
            <a:spLocks noGrp="1"/>
          </p:cNvSpPr>
          <p:nvPr>
            <p:ph type="ftr" sz="quarter" idx="11"/>
          </p:nvPr>
        </p:nvSpPr>
        <p:spPr/>
        <p:txBody>
          <a:bodyPr/>
          <a:lstStyle/>
          <a:p>
            <a:endParaRPr lang="pt-BR"/>
          </a:p>
        </p:txBody>
      </p:sp>
      <p:sp>
        <p:nvSpPr>
          <p:cNvPr id="4" name="Espaço Reservado para Número de Slide 3">
            <a:extLst>
              <a:ext uri="{FF2B5EF4-FFF2-40B4-BE49-F238E27FC236}">
                <a16:creationId xmlns:a16="http://schemas.microsoft.com/office/drawing/2014/main" id="{2813D59C-0D03-4516-828A-0D26BC6969F2}"/>
              </a:ext>
            </a:extLst>
          </p:cNvPr>
          <p:cNvSpPr>
            <a:spLocks noGrp="1"/>
          </p:cNvSpPr>
          <p:nvPr>
            <p:ph type="sldNum" sz="quarter" idx="12"/>
          </p:nvPr>
        </p:nvSpPr>
        <p:spPr/>
        <p:txBody>
          <a:bodyPr/>
          <a:lstStyle/>
          <a:p>
            <a:fld id="{E4E6303B-23DC-4DAD-A880-07A75AF246E8}" type="slidenum">
              <a:rPr lang="pt-BR" smtClean="0"/>
              <a:t>‹nº›</a:t>
            </a:fld>
            <a:endParaRPr lang="pt-BR"/>
          </a:p>
        </p:txBody>
      </p:sp>
    </p:spTree>
    <p:extLst>
      <p:ext uri="{BB962C8B-B14F-4D97-AF65-F5344CB8AC3E}">
        <p14:creationId xmlns:p14="http://schemas.microsoft.com/office/powerpoint/2010/main" val="140881290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údo com Legenda">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8104681B-1916-4ACA-80F3-181F626415FE}"/>
              </a:ext>
            </a:extLst>
          </p:cNvPr>
          <p:cNvSpPr>
            <a:spLocks noGrp="1"/>
          </p:cNvSpPr>
          <p:nvPr>
            <p:ph type="title"/>
          </p:nvPr>
        </p:nvSpPr>
        <p:spPr>
          <a:xfrm>
            <a:off x="839788" y="457200"/>
            <a:ext cx="3932237" cy="1600200"/>
          </a:xfrm>
        </p:spPr>
        <p:txBody>
          <a:bodyPr anchor="b"/>
          <a:lstStyle>
            <a:lvl1pPr>
              <a:defRPr sz="3200"/>
            </a:lvl1pPr>
          </a:lstStyle>
          <a:p>
            <a:r>
              <a:rPr lang="pt-BR"/>
              <a:t>Clique para editar o título Mestre</a:t>
            </a:r>
          </a:p>
        </p:txBody>
      </p:sp>
      <p:sp>
        <p:nvSpPr>
          <p:cNvPr id="3" name="Espaço Reservado para Conteúdo 2">
            <a:extLst>
              <a:ext uri="{FF2B5EF4-FFF2-40B4-BE49-F238E27FC236}">
                <a16:creationId xmlns:a16="http://schemas.microsoft.com/office/drawing/2014/main" id="{11F59CEF-416C-4ED4-89D5-881464F73B2E}"/>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p>
        </p:txBody>
      </p:sp>
      <p:sp>
        <p:nvSpPr>
          <p:cNvPr id="4" name="Espaço Reservado para Texto 3">
            <a:extLst>
              <a:ext uri="{FF2B5EF4-FFF2-40B4-BE49-F238E27FC236}">
                <a16:creationId xmlns:a16="http://schemas.microsoft.com/office/drawing/2014/main" id="{429AECF1-A1E9-4B31-86E3-BEADEBDDB5D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pt-BR"/>
              <a:t>Clique para editar os estilos de texto Mestres</a:t>
            </a:r>
          </a:p>
        </p:txBody>
      </p:sp>
      <p:sp>
        <p:nvSpPr>
          <p:cNvPr id="5" name="Espaço Reservado para Data 4">
            <a:extLst>
              <a:ext uri="{FF2B5EF4-FFF2-40B4-BE49-F238E27FC236}">
                <a16:creationId xmlns:a16="http://schemas.microsoft.com/office/drawing/2014/main" id="{69C277D8-DE66-4FCA-AADC-C7A1DB295770}"/>
              </a:ext>
            </a:extLst>
          </p:cNvPr>
          <p:cNvSpPr>
            <a:spLocks noGrp="1"/>
          </p:cNvSpPr>
          <p:nvPr>
            <p:ph type="dt" sz="half" idx="10"/>
          </p:nvPr>
        </p:nvSpPr>
        <p:spPr/>
        <p:txBody>
          <a:bodyPr/>
          <a:lstStyle/>
          <a:p>
            <a:fld id="{9D9DDDE2-0024-4903-B4A6-BC001FC74B58}" type="datetimeFigureOut">
              <a:rPr lang="pt-BR" smtClean="0"/>
              <a:t>14/12/2021</a:t>
            </a:fld>
            <a:endParaRPr lang="pt-BR"/>
          </a:p>
        </p:txBody>
      </p:sp>
      <p:sp>
        <p:nvSpPr>
          <p:cNvPr id="6" name="Espaço Reservado para Rodapé 5">
            <a:extLst>
              <a:ext uri="{FF2B5EF4-FFF2-40B4-BE49-F238E27FC236}">
                <a16:creationId xmlns:a16="http://schemas.microsoft.com/office/drawing/2014/main" id="{5A6666DE-D9EA-4995-A064-085293F9FFE2}"/>
              </a:ext>
            </a:extLst>
          </p:cNvPr>
          <p:cNvSpPr>
            <a:spLocks noGrp="1"/>
          </p:cNvSpPr>
          <p:nvPr>
            <p:ph type="ftr" sz="quarter" idx="11"/>
          </p:nvPr>
        </p:nvSpPr>
        <p:spPr/>
        <p:txBody>
          <a:bodyPr/>
          <a:lstStyle/>
          <a:p>
            <a:endParaRPr lang="pt-BR"/>
          </a:p>
        </p:txBody>
      </p:sp>
      <p:sp>
        <p:nvSpPr>
          <p:cNvPr id="7" name="Espaço Reservado para Número de Slide 6">
            <a:extLst>
              <a:ext uri="{FF2B5EF4-FFF2-40B4-BE49-F238E27FC236}">
                <a16:creationId xmlns:a16="http://schemas.microsoft.com/office/drawing/2014/main" id="{08D1FBD9-A6CE-4C68-A53D-03B938F5272A}"/>
              </a:ext>
            </a:extLst>
          </p:cNvPr>
          <p:cNvSpPr>
            <a:spLocks noGrp="1"/>
          </p:cNvSpPr>
          <p:nvPr>
            <p:ph type="sldNum" sz="quarter" idx="12"/>
          </p:nvPr>
        </p:nvSpPr>
        <p:spPr/>
        <p:txBody>
          <a:bodyPr/>
          <a:lstStyle/>
          <a:p>
            <a:fld id="{E4E6303B-23DC-4DAD-A880-07A75AF246E8}" type="slidenum">
              <a:rPr lang="pt-BR" smtClean="0"/>
              <a:t>‹nº›</a:t>
            </a:fld>
            <a:endParaRPr lang="pt-BR"/>
          </a:p>
        </p:txBody>
      </p:sp>
    </p:spTree>
    <p:extLst>
      <p:ext uri="{BB962C8B-B14F-4D97-AF65-F5344CB8AC3E}">
        <p14:creationId xmlns:p14="http://schemas.microsoft.com/office/powerpoint/2010/main" val="107129121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m com Legenda">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1F075226-B9B7-4C87-9A55-1C7CD8FC84C5}"/>
              </a:ext>
            </a:extLst>
          </p:cNvPr>
          <p:cNvSpPr>
            <a:spLocks noGrp="1"/>
          </p:cNvSpPr>
          <p:nvPr>
            <p:ph type="title"/>
          </p:nvPr>
        </p:nvSpPr>
        <p:spPr>
          <a:xfrm>
            <a:off x="839788" y="457200"/>
            <a:ext cx="3932237" cy="1600200"/>
          </a:xfrm>
        </p:spPr>
        <p:txBody>
          <a:bodyPr anchor="b"/>
          <a:lstStyle>
            <a:lvl1pPr>
              <a:defRPr sz="3200"/>
            </a:lvl1pPr>
          </a:lstStyle>
          <a:p>
            <a:r>
              <a:rPr lang="pt-BR"/>
              <a:t>Clique para editar o título Mestre</a:t>
            </a:r>
          </a:p>
        </p:txBody>
      </p:sp>
      <p:sp>
        <p:nvSpPr>
          <p:cNvPr id="3" name="Espaço Reservado para Imagem 2">
            <a:extLst>
              <a:ext uri="{FF2B5EF4-FFF2-40B4-BE49-F238E27FC236}">
                <a16:creationId xmlns:a16="http://schemas.microsoft.com/office/drawing/2014/main" id="{58B6ED69-A6E1-47B6-8DEB-B28C5DF2CD2D}"/>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pt-BR"/>
          </a:p>
        </p:txBody>
      </p:sp>
      <p:sp>
        <p:nvSpPr>
          <p:cNvPr id="4" name="Espaço Reservado para Texto 3">
            <a:extLst>
              <a:ext uri="{FF2B5EF4-FFF2-40B4-BE49-F238E27FC236}">
                <a16:creationId xmlns:a16="http://schemas.microsoft.com/office/drawing/2014/main" id="{B0F73785-8463-48C5-A371-FC2A5BD411F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pt-BR"/>
              <a:t>Clique para editar os estilos de texto Mestres</a:t>
            </a:r>
          </a:p>
        </p:txBody>
      </p:sp>
      <p:sp>
        <p:nvSpPr>
          <p:cNvPr id="5" name="Espaço Reservado para Data 4">
            <a:extLst>
              <a:ext uri="{FF2B5EF4-FFF2-40B4-BE49-F238E27FC236}">
                <a16:creationId xmlns:a16="http://schemas.microsoft.com/office/drawing/2014/main" id="{305BFA39-344A-4D51-A6D7-59C9B939C3B5}"/>
              </a:ext>
            </a:extLst>
          </p:cNvPr>
          <p:cNvSpPr>
            <a:spLocks noGrp="1"/>
          </p:cNvSpPr>
          <p:nvPr>
            <p:ph type="dt" sz="half" idx="10"/>
          </p:nvPr>
        </p:nvSpPr>
        <p:spPr/>
        <p:txBody>
          <a:bodyPr/>
          <a:lstStyle/>
          <a:p>
            <a:fld id="{9D9DDDE2-0024-4903-B4A6-BC001FC74B58}" type="datetimeFigureOut">
              <a:rPr lang="pt-BR" smtClean="0"/>
              <a:t>14/12/2021</a:t>
            </a:fld>
            <a:endParaRPr lang="pt-BR"/>
          </a:p>
        </p:txBody>
      </p:sp>
      <p:sp>
        <p:nvSpPr>
          <p:cNvPr id="6" name="Espaço Reservado para Rodapé 5">
            <a:extLst>
              <a:ext uri="{FF2B5EF4-FFF2-40B4-BE49-F238E27FC236}">
                <a16:creationId xmlns:a16="http://schemas.microsoft.com/office/drawing/2014/main" id="{1BE6098C-2A5E-419E-A441-43978C27BDB2}"/>
              </a:ext>
            </a:extLst>
          </p:cNvPr>
          <p:cNvSpPr>
            <a:spLocks noGrp="1"/>
          </p:cNvSpPr>
          <p:nvPr>
            <p:ph type="ftr" sz="quarter" idx="11"/>
          </p:nvPr>
        </p:nvSpPr>
        <p:spPr/>
        <p:txBody>
          <a:bodyPr/>
          <a:lstStyle/>
          <a:p>
            <a:endParaRPr lang="pt-BR"/>
          </a:p>
        </p:txBody>
      </p:sp>
      <p:sp>
        <p:nvSpPr>
          <p:cNvPr id="7" name="Espaço Reservado para Número de Slide 6">
            <a:extLst>
              <a:ext uri="{FF2B5EF4-FFF2-40B4-BE49-F238E27FC236}">
                <a16:creationId xmlns:a16="http://schemas.microsoft.com/office/drawing/2014/main" id="{EE6B8930-CE26-41AA-8BA9-62173297555A}"/>
              </a:ext>
            </a:extLst>
          </p:cNvPr>
          <p:cNvSpPr>
            <a:spLocks noGrp="1"/>
          </p:cNvSpPr>
          <p:nvPr>
            <p:ph type="sldNum" sz="quarter" idx="12"/>
          </p:nvPr>
        </p:nvSpPr>
        <p:spPr/>
        <p:txBody>
          <a:bodyPr/>
          <a:lstStyle/>
          <a:p>
            <a:fld id="{E4E6303B-23DC-4DAD-A880-07A75AF246E8}" type="slidenum">
              <a:rPr lang="pt-BR" smtClean="0"/>
              <a:t>‹nº›</a:t>
            </a:fld>
            <a:endParaRPr lang="pt-BR"/>
          </a:p>
        </p:txBody>
      </p:sp>
    </p:spTree>
    <p:extLst>
      <p:ext uri="{BB962C8B-B14F-4D97-AF65-F5344CB8AC3E}">
        <p14:creationId xmlns:p14="http://schemas.microsoft.com/office/powerpoint/2010/main" val="35153633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ço Reservado para Título 1">
            <a:extLst>
              <a:ext uri="{FF2B5EF4-FFF2-40B4-BE49-F238E27FC236}">
                <a16:creationId xmlns:a16="http://schemas.microsoft.com/office/drawing/2014/main" id="{41D9C9CE-65AC-4B31-B2C4-91FE3F675E0F}"/>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pt-BR"/>
              <a:t>Clique para editar o título Mestre</a:t>
            </a:r>
          </a:p>
        </p:txBody>
      </p:sp>
      <p:sp>
        <p:nvSpPr>
          <p:cNvPr id="3" name="Espaço Reservado para Texto 2">
            <a:extLst>
              <a:ext uri="{FF2B5EF4-FFF2-40B4-BE49-F238E27FC236}">
                <a16:creationId xmlns:a16="http://schemas.microsoft.com/office/drawing/2014/main" id="{DD0CD306-3B90-443D-BA77-51C26B4055E9}"/>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pt-BR"/>
              <a:t>Clique para editar os estilos de texto Mestres</a:t>
            </a:r>
          </a:p>
          <a:p>
            <a:pPr lvl="1"/>
            <a:r>
              <a:rPr lang="pt-BR"/>
              <a:t>Segundo nível</a:t>
            </a:r>
          </a:p>
          <a:p>
            <a:pPr lvl="2"/>
            <a:r>
              <a:rPr lang="pt-BR"/>
              <a:t>Terceiro nível</a:t>
            </a:r>
          </a:p>
          <a:p>
            <a:pPr lvl="3"/>
            <a:r>
              <a:rPr lang="pt-BR"/>
              <a:t>Quarto nível</a:t>
            </a:r>
          </a:p>
          <a:p>
            <a:pPr lvl="4"/>
            <a:r>
              <a:rPr lang="pt-BR"/>
              <a:t>Quinto nível</a:t>
            </a:r>
          </a:p>
        </p:txBody>
      </p:sp>
      <p:sp>
        <p:nvSpPr>
          <p:cNvPr id="4" name="Espaço Reservado para Data 3">
            <a:extLst>
              <a:ext uri="{FF2B5EF4-FFF2-40B4-BE49-F238E27FC236}">
                <a16:creationId xmlns:a16="http://schemas.microsoft.com/office/drawing/2014/main" id="{65AF9C5D-79B9-4F9C-B1F9-697E34062329}"/>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D9DDDE2-0024-4903-B4A6-BC001FC74B58}" type="datetimeFigureOut">
              <a:rPr lang="pt-BR" smtClean="0"/>
              <a:t>14/12/2021</a:t>
            </a:fld>
            <a:endParaRPr lang="pt-BR"/>
          </a:p>
        </p:txBody>
      </p:sp>
      <p:sp>
        <p:nvSpPr>
          <p:cNvPr id="5" name="Espaço Reservado para Rodapé 4">
            <a:extLst>
              <a:ext uri="{FF2B5EF4-FFF2-40B4-BE49-F238E27FC236}">
                <a16:creationId xmlns:a16="http://schemas.microsoft.com/office/drawing/2014/main" id="{CC13B03A-AC28-4A70-9120-6B97E6C81B41}"/>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pt-BR"/>
          </a:p>
        </p:txBody>
      </p:sp>
      <p:sp>
        <p:nvSpPr>
          <p:cNvPr id="6" name="Espaço Reservado para Número de Slide 5">
            <a:extLst>
              <a:ext uri="{FF2B5EF4-FFF2-40B4-BE49-F238E27FC236}">
                <a16:creationId xmlns:a16="http://schemas.microsoft.com/office/drawing/2014/main" id="{59C3EBBC-321C-42BD-900A-A1E810A4E65A}"/>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4E6303B-23DC-4DAD-A880-07A75AF246E8}" type="slidenum">
              <a:rPr lang="pt-BR" smtClean="0"/>
              <a:t>‹nº›</a:t>
            </a:fld>
            <a:endParaRPr lang="pt-BR"/>
          </a:p>
        </p:txBody>
      </p:sp>
    </p:spTree>
    <p:extLst>
      <p:ext uri="{BB962C8B-B14F-4D97-AF65-F5344CB8AC3E}">
        <p14:creationId xmlns:p14="http://schemas.microsoft.com/office/powerpoint/2010/main" val="28438245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pt-B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3.png"/></Relationships>
</file>

<file path=ppt/slides/_rels/slide28.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B1595A09-E336-4D1B-9B3A-06A2287A54E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Espaço Reservado para Conteúdo 4" descr="Uma imagem contendo água, mulher, comida&#10;&#10;Descrição gerada automaticamente">
            <a:extLst>
              <a:ext uri="{FF2B5EF4-FFF2-40B4-BE49-F238E27FC236}">
                <a16:creationId xmlns:a16="http://schemas.microsoft.com/office/drawing/2014/main" id="{9DD82C61-1112-4DF5-8F58-6A2086EC06FF}"/>
              </a:ext>
            </a:extLst>
          </p:cNvPr>
          <p:cNvPicPr>
            <a:picLocks noChangeAspect="1"/>
          </p:cNvPicPr>
          <p:nvPr/>
        </p:nvPicPr>
        <p:blipFill rotWithShape="1">
          <a:blip r:embed="rId2">
            <a:extLst>
              <a:ext uri="{28A0092B-C50C-407E-A947-70E740481C1C}">
                <a14:useLocalDpi xmlns:a14="http://schemas.microsoft.com/office/drawing/2010/main" val="0"/>
              </a:ext>
            </a:extLst>
          </a:blip>
          <a:srcRect t="34177" b="6001"/>
          <a:stretch/>
        </p:blipFill>
        <p:spPr>
          <a:xfrm>
            <a:off x="20" y="10"/>
            <a:ext cx="12191980" cy="4558420"/>
          </a:xfrm>
          <a:custGeom>
            <a:avLst/>
            <a:gdLst/>
            <a:ahLst/>
            <a:cxnLst/>
            <a:rect l="l" t="t" r="r" b="b"/>
            <a:pathLst>
              <a:path w="12188952" h="4558430">
                <a:moveTo>
                  <a:pt x="6789701" y="4490221"/>
                </a:moveTo>
                <a:lnTo>
                  <a:pt x="6788702" y="4490299"/>
                </a:lnTo>
                <a:lnTo>
                  <a:pt x="6788476" y="4490833"/>
                </a:lnTo>
                <a:close/>
                <a:moveTo>
                  <a:pt x="0" y="0"/>
                </a:moveTo>
                <a:lnTo>
                  <a:pt x="12188952" y="0"/>
                </a:lnTo>
                <a:lnTo>
                  <a:pt x="12188952" y="3596895"/>
                </a:lnTo>
                <a:lnTo>
                  <a:pt x="12061096" y="3635026"/>
                </a:lnTo>
                <a:cubicBezTo>
                  <a:pt x="11933500" y="3671240"/>
                  <a:pt x="11805390" y="3705769"/>
                  <a:pt x="11676800" y="3738601"/>
                </a:cubicBezTo>
                <a:cubicBezTo>
                  <a:pt x="11262789" y="3846108"/>
                  <a:pt x="10845343" y="3939710"/>
                  <a:pt x="10425355" y="4022140"/>
                </a:cubicBezTo>
                <a:cubicBezTo>
                  <a:pt x="10092810" y="4087351"/>
                  <a:pt x="9759033" y="4145748"/>
                  <a:pt x="9424022" y="4197302"/>
                </a:cubicBezTo>
                <a:cubicBezTo>
                  <a:pt x="9102997" y="4246959"/>
                  <a:pt x="8781133" y="4291526"/>
                  <a:pt x="8458419" y="4331003"/>
                </a:cubicBezTo>
                <a:cubicBezTo>
                  <a:pt x="8211360" y="4361169"/>
                  <a:pt x="7963792" y="4386742"/>
                  <a:pt x="7715970" y="4410950"/>
                </a:cubicBezTo>
                <a:lnTo>
                  <a:pt x="6951716" y="4476730"/>
                </a:lnTo>
                <a:lnTo>
                  <a:pt x="6936303" y="4478801"/>
                </a:lnTo>
                <a:lnTo>
                  <a:pt x="6790448" y="4490162"/>
                </a:lnTo>
                <a:lnTo>
                  <a:pt x="6799941" y="4491982"/>
                </a:lnTo>
                <a:cubicBezTo>
                  <a:pt x="6811623" y="4492448"/>
                  <a:pt x="6823734" y="4490275"/>
                  <a:pt x="6835432" y="4490275"/>
                </a:cubicBezTo>
                <a:cubicBezTo>
                  <a:pt x="6851580" y="4490275"/>
                  <a:pt x="6867729" y="4487668"/>
                  <a:pt x="6884003" y="4487297"/>
                </a:cubicBezTo>
                <a:cubicBezTo>
                  <a:pt x="7115805" y="4481835"/>
                  <a:pt x="7347351" y="4469668"/>
                  <a:pt x="7578771" y="4454770"/>
                </a:cubicBezTo>
                <a:cubicBezTo>
                  <a:pt x="7927552" y="4432302"/>
                  <a:pt x="8276080" y="4404123"/>
                  <a:pt x="8623845" y="4367873"/>
                </a:cubicBezTo>
                <a:cubicBezTo>
                  <a:pt x="8909939" y="4338575"/>
                  <a:pt x="9195310" y="4303940"/>
                  <a:pt x="9479970" y="4263967"/>
                </a:cubicBezTo>
                <a:cubicBezTo>
                  <a:pt x="9864901" y="4209593"/>
                  <a:pt x="10248014" y="4144879"/>
                  <a:pt x="10629308" y="4069810"/>
                </a:cubicBezTo>
                <a:cubicBezTo>
                  <a:pt x="11090114" y="3978690"/>
                  <a:pt x="11546975" y="3871184"/>
                  <a:pt x="11998498" y="3743816"/>
                </a:cubicBezTo>
                <a:lnTo>
                  <a:pt x="12188952" y="3687715"/>
                </a:lnTo>
                <a:lnTo>
                  <a:pt x="12188952" y="3742439"/>
                </a:lnTo>
                <a:lnTo>
                  <a:pt x="11829257" y="3846853"/>
                </a:lnTo>
                <a:cubicBezTo>
                  <a:pt x="11534769" y="3926550"/>
                  <a:pt x="11238120" y="3997436"/>
                  <a:pt x="10939183" y="4061368"/>
                </a:cubicBezTo>
                <a:cubicBezTo>
                  <a:pt x="10622824" y="4129150"/>
                  <a:pt x="10304941" y="4189147"/>
                  <a:pt x="9985530" y="4241373"/>
                </a:cubicBezTo>
                <a:cubicBezTo>
                  <a:pt x="9720036" y="4284822"/>
                  <a:pt x="9453814" y="4323467"/>
                  <a:pt x="9186882" y="4357320"/>
                </a:cubicBezTo>
                <a:cubicBezTo>
                  <a:pt x="8984197" y="4382894"/>
                  <a:pt x="8781514" y="4406977"/>
                  <a:pt x="8578198" y="4426839"/>
                </a:cubicBezTo>
                <a:cubicBezTo>
                  <a:pt x="8340547" y="4449559"/>
                  <a:pt x="8102644" y="4471034"/>
                  <a:pt x="7864358" y="4488290"/>
                </a:cubicBezTo>
                <a:cubicBezTo>
                  <a:pt x="7554994" y="4510634"/>
                  <a:pt x="7245502" y="4528512"/>
                  <a:pt x="6935502" y="4539684"/>
                </a:cubicBezTo>
                <a:cubicBezTo>
                  <a:pt x="6782917" y="4545147"/>
                  <a:pt x="6630334" y="4548995"/>
                  <a:pt x="6477750" y="4553587"/>
                </a:cubicBezTo>
                <a:cubicBezTo>
                  <a:pt x="6439195" y="4551503"/>
                  <a:pt x="6400529" y="4553128"/>
                  <a:pt x="6362294" y="4558430"/>
                </a:cubicBezTo>
                <a:lnTo>
                  <a:pt x="6057129" y="4558430"/>
                </a:lnTo>
                <a:lnTo>
                  <a:pt x="5977784" y="4553836"/>
                </a:lnTo>
                <a:cubicBezTo>
                  <a:pt x="5740261" y="4541423"/>
                  <a:pt x="5502739" y="4527644"/>
                  <a:pt x="5265087" y="4517587"/>
                </a:cubicBezTo>
                <a:cubicBezTo>
                  <a:pt x="4958267" y="4505171"/>
                  <a:pt x="4651826" y="4484691"/>
                  <a:pt x="4346277" y="4455517"/>
                </a:cubicBezTo>
                <a:cubicBezTo>
                  <a:pt x="4021654" y="4424605"/>
                  <a:pt x="3697795" y="4389970"/>
                  <a:pt x="3373045" y="4356948"/>
                </a:cubicBezTo>
                <a:cubicBezTo>
                  <a:pt x="3035412" y="4322686"/>
                  <a:pt x="2698456" y="4283047"/>
                  <a:pt x="2362173" y="4238021"/>
                </a:cubicBezTo>
                <a:cubicBezTo>
                  <a:pt x="1984692" y="4187868"/>
                  <a:pt x="1608364" y="4130142"/>
                  <a:pt x="1233177" y="4064845"/>
                </a:cubicBezTo>
                <a:cubicBezTo>
                  <a:pt x="842181" y="3996132"/>
                  <a:pt x="453758" y="3917644"/>
                  <a:pt x="68500" y="3825138"/>
                </a:cubicBezTo>
                <a:lnTo>
                  <a:pt x="0" y="3807783"/>
                </a:lnTo>
                <a:lnTo>
                  <a:pt x="0" y="3751294"/>
                </a:lnTo>
                <a:lnTo>
                  <a:pt x="72441" y="3770071"/>
                </a:lnTo>
                <a:cubicBezTo>
                  <a:pt x="247961" y="3812249"/>
                  <a:pt x="424164" y="3851509"/>
                  <a:pt x="600716" y="3888441"/>
                </a:cubicBezTo>
                <a:cubicBezTo>
                  <a:pt x="988279" y="3969255"/>
                  <a:pt x="1378133" y="4038153"/>
                  <a:pt x="1769512" y="4098609"/>
                </a:cubicBezTo>
                <a:cubicBezTo>
                  <a:pt x="2052426" y="4142185"/>
                  <a:pt x="2335725" y="4182282"/>
                  <a:pt x="2613554" y="4215551"/>
                </a:cubicBezTo>
                <a:cubicBezTo>
                  <a:pt x="2605544" y="4218158"/>
                  <a:pt x="2594611" y="4208102"/>
                  <a:pt x="2581134" y="4205620"/>
                </a:cubicBezTo>
                <a:cubicBezTo>
                  <a:pt x="2087178" y="4113668"/>
                  <a:pt x="1597684" y="4002775"/>
                  <a:pt x="1112635" y="3872923"/>
                </a:cubicBezTo>
                <a:cubicBezTo>
                  <a:pt x="880453" y="3810852"/>
                  <a:pt x="649713" y="3744374"/>
                  <a:pt x="420412" y="3673490"/>
                </a:cubicBezTo>
                <a:lnTo>
                  <a:pt x="0" y="3534573"/>
                </a:lnTo>
                <a:close/>
              </a:path>
            </a:pathLst>
          </a:custGeom>
        </p:spPr>
      </p:pic>
      <p:sp>
        <p:nvSpPr>
          <p:cNvPr id="14" name="sketch line">
            <a:extLst>
              <a:ext uri="{FF2B5EF4-FFF2-40B4-BE49-F238E27FC236}">
                <a16:creationId xmlns:a16="http://schemas.microsoft.com/office/drawing/2014/main" id="{3540989C-C7B8-473B-BF87-6F2DA6A9000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3661305" y="5468206"/>
            <a:ext cx="1371600" cy="18288"/>
          </a:xfrm>
          <a:custGeom>
            <a:avLst/>
            <a:gdLst>
              <a:gd name="connsiteX0" fmla="*/ 0 w 1371600"/>
              <a:gd name="connsiteY0" fmla="*/ 0 h 18288"/>
              <a:gd name="connsiteX1" fmla="*/ 685800 w 1371600"/>
              <a:gd name="connsiteY1" fmla="*/ 0 h 18288"/>
              <a:gd name="connsiteX2" fmla="*/ 1371600 w 1371600"/>
              <a:gd name="connsiteY2" fmla="*/ 0 h 18288"/>
              <a:gd name="connsiteX3" fmla="*/ 1371600 w 1371600"/>
              <a:gd name="connsiteY3" fmla="*/ 18288 h 18288"/>
              <a:gd name="connsiteX4" fmla="*/ 713232 w 1371600"/>
              <a:gd name="connsiteY4" fmla="*/ 18288 h 18288"/>
              <a:gd name="connsiteX5" fmla="*/ 0 w 1371600"/>
              <a:gd name="connsiteY5" fmla="*/ 18288 h 18288"/>
              <a:gd name="connsiteX6" fmla="*/ 0 w 1371600"/>
              <a:gd name="connsiteY6"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71600" h="18288" fill="none" extrusionOk="0">
                <a:moveTo>
                  <a:pt x="0" y="0"/>
                </a:moveTo>
                <a:cubicBezTo>
                  <a:pt x="247303" y="31625"/>
                  <a:pt x="422310" y="-25629"/>
                  <a:pt x="685800" y="0"/>
                </a:cubicBezTo>
                <a:cubicBezTo>
                  <a:pt x="949290" y="25629"/>
                  <a:pt x="1192357" y="6696"/>
                  <a:pt x="1371600" y="0"/>
                </a:cubicBezTo>
                <a:cubicBezTo>
                  <a:pt x="1371355" y="6649"/>
                  <a:pt x="1371915" y="11310"/>
                  <a:pt x="1371600" y="18288"/>
                </a:cubicBezTo>
                <a:cubicBezTo>
                  <a:pt x="1107995" y="26464"/>
                  <a:pt x="1033361" y="32942"/>
                  <a:pt x="713232" y="18288"/>
                </a:cubicBezTo>
                <a:cubicBezTo>
                  <a:pt x="393103" y="3634"/>
                  <a:pt x="289343" y="43221"/>
                  <a:pt x="0" y="18288"/>
                </a:cubicBezTo>
                <a:cubicBezTo>
                  <a:pt x="-459" y="11562"/>
                  <a:pt x="-31" y="5093"/>
                  <a:pt x="0" y="0"/>
                </a:cubicBezTo>
                <a:close/>
              </a:path>
              <a:path w="1371600" h="18288" stroke="0" extrusionOk="0">
                <a:moveTo>
                  <a:pt x="0" y="0"/>
                </a:moveTo>
                <a:cubicBezTo>
                  <a:pt x="170249" y="-24099"/>
                  <a:pt x="504634" y="14338"/>
                  <a:pt x="644652" y="0"/>
                </a:cubicBezTo>
                <a:cubicBezTo>
                  <a:pt x="784670" y="-14338"/>
                  <a:pt x="1087773" y="8679"/>
                  <a:pt x="1371600" y="0"/>
                </a:cubicBezTo>
                <a:cubicBezTo>
                  <a:pt x="1372456" y="3662"/>
                  <a:pt x="1371030" y="13946"/>
                  <a:pt x="1371600" y="18288"/>
                </a:cubicBezTo>
                <a:cubicBezTo>
                  <a:pt x="1176823" y="-1409"/>
                  <a:pt x="900830" y="9989"/>
                  <a:pt x="713232" y="18288"/>
                </a:cubicBezTo>
                <a:cubicBezTo>
                  <a:pt x="525634" y="26587"/>
                  <a:pt x="282837" y="5724"/>
                  <a:pt x="0" y="18288"/>
                </a:cubicBezTo>
                <a:cubicBezTo>
                  <a:pt x="367" y="13143"/>
                  <a:pt x="-823" y="5844"/>
                  <a:pt x="0" y="0"/>
                </a:cubicBezTo>
                <a:close/>
              </a:path>
            </a:pathLst>
          </a:custGeom>
          <a:solidFill>
            <a:schemeClr val="accent2"/>
          </a:solidFill>
          <a:ln w="44450" cap="rnd">
            <a:solidFill>
              <a:schemeClr val="accent2"/>
            </a:solidFill>
            <a:round/>
            <a:extLst>
              <a:ext uri="{C807C97D-BFC1-408E-A445-0C87EB9F89A2}">
                <ask:lineSketchStyleProps xmlns:ask="http://schemas.microsoft.com/office/drawing/2018/sketchyshapes" sd="615697673">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Content Placeholder 8">
            <a:extLst>
              <a:ext uri="{FF2B5EF4-FFF2-40B4-BE49-F238E27FC236}">
                <a16:creationId xmlns:a16="http://schemas.microsoft.com/office/drawing/2014/main" id="{F4219D47-25CE-40CE-9D14-333553CE8E22}"/>
              </a:ext>
            </a:extLst>
          </p:cNvPr>
          <p:cNvSpPr>
            <a:spLocks noGrp="1"/>
          </p:cNvSpPr>
          <p:nvPr>
            <p:ph idx="1"/>
          </p:nvPr>
        </p:nvSpPr>
        <p:spPr>
          <a:xfrm>
            <a:off x="4654294" y="4777739"/>
            <a:ext cx="6897626" cy="1399223"/>
          </a:xfrm>
        </p:spPr>
        <p:txBody>
          <a:bodyPr anchor="ctr">
            <a:normAutofit/>
          </a:bodyPr>
          <a:lstStyle/>
          <a:p>
            <a:pPr marL="0" indent="0">
              <a:buNone/>
            </a:pPr>
            <a:r>
              <a:rPr lang="en-US" sz="6000" b="1" dirty="0">
                <a:solidFill>
                  <a:srgbClr val="C00000"/>
                </a:solidFill>
                <a:latin typeface="Comic Sans MS" panose="030F0702030302020204" pitchFamily="66" charset="0"/>
              </a:rPr>
              <a:t>Oração Dominical</a:t>
            </a:r>
          </a:p>
        </p:txBody>
      </p:sp>
      <p:sp>
        <p:nvSpPr>
          <p:cNvPr id="6" name="CaixaDeTexto 5">
            <a:extLst>
              <a:ext uri="{FF2B5EF4-FFF2-40B4-BE49-F238E27FC236}">
                <a16:creationId xmlns:a16="http://schemas.microsoft.com/office/drawing/2014/main" id="{392C6C6D-F038-4024-8F0B-2115C90D333D}"/>
              </a:ext>
            </a:extLst>
          </p:cNvPr>
          <p:cNvSpPr txBox="1"/>
          <p:nvPr/>
        </p:nvSpPr>
        <p:spPr>
          <a:xfrm>
            <a:off x="337884" y="5726096"/>
            <a:ext cx="3702032" cy="553998"/>
          </a:xfrm>
          <a:prstGeom prst="rect">
            <a:avLst/>
          </a:prstGeom>
          <a:noFill/>
        </p:spPr>
        <p:txBody>
          <a:bodyPr wrap="square" rtlCol="0">
            <a:spAutoFit/>
          </a:bodyPr>
          <a:lstStyle/>
          <a:p>
            <a:r>
              <a:rPr lang="pt-BR" sz="3000" b="1" dirty="0">
                <a:latin typeface="Comic Sans MS" panose="030F0702030302020204" pitchFamily="66" charset="0"/>
              </a:rPr>
              <a:t>Marcone S. Brito</a:t>
            </a:r>
          </a:p>
        </p:txBody>
      </p:sp>
    </p:spTree>
    <p:extLst>
      <p:ext uri="{BB962C8B-B14F-4D97-AF65-F5344CB8AC3E}">
        <p14:creationId xmlns:p14="http://schemas.microsoft.com/office/powerpoint/2010/main" val="422217294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ço Reservado para Conteúdo 2">
            <a:extLst>
              <a:ext uri="{FF2B5EF4-FFF2-40B4-BE49-F238E27FC236}">
                <a16:creationId xmlns:a16="http://schemas.microsoft.com/office/drawing/2014/main" id="{BD7733D2-AC31-4EE7-BCD0-FF65F388E04E}"/>
              </a:ext>
            </a:extLst>
          </p:cNvPr>
          <p:cNvSpPr>
            <a:spLocks noGrp="1"/>
          </p:cNvSpPr>
          <p:nvPr>
            <p:ph idx="1"/>
          </p:nvPr>
        </p:nvSpPr>
        <p:spPr>
          <a:xfrm>
            <a:off x="781235" y="461639"/>
            <a:ext cx="10572565" cy="5715324"/>
          </a:xfrm>
        </p:spPr>
        <p:txBody>
          <a:bodyPr/>
          <a:lstStyle/>
          <a:p>
            <a:pPr marL="0" indent="0" algn="ctr">
              <a:buNone/>
            </a:pPr>
            <a:r>
              <a:rPr lang="pt-BR" sz="3000" b="1" dirty="0">
                <a:effectLst/>
                <a:latin typeface="Arial" panose="020B0604020202020204" pitchFamily="34" charset="0"/>
                <a:ea typeface="Times New Roman" panose="02020603050405020304" pitchFamily="18" charset="0"/>
              </a:rPr>
              <a:t>Vertendo-a do coração, em colóquio confiante, asserenam-se as paixões, purificam-se os sentimentos, estabelecem-se diretrizes, moderam-se as necessidades, robustece-se a fé, eleva-se o padrão de serviço; ela harmoniza, em redor de nossa aprendizagem, os patrimônios da honra, do respeito e da saúde espiritual, favorecendo a extensão das menores tarefas, no campo do auxílio aos sofredores.</a:t>
            </a:r>
            <a:br>
              <a:rPr lang="pt-BR" sz="1800" dirty="0">
                <a:effectLst/>
                <a:latin typeface="Arial" panose="020B0604020202020204" pitchFamily="34" charset="0"/>
                <a:ea typeface="Times New Roman" panose="02020603050405020304" pitchFamily="18" charset="0"/>
              </a:rPr>
            </a:br>
            <a:r>
              <a:rPr lang="pt-BR" sz="3000" b="1" dirty="0">
                <a:effectLst/>
                <a:latin typeface="Arial" panose="020B0604020202020204" pitchFamily="34" charset="0"/>
                <a:ea typeface="Times New Roman" panose="02020603050405020304" pitchFamily="18" charset="0"/>
              </a:rPr>
              <a:t>E, quanto possível, cultiva a prece em tua alma, com devotamento e confiança e, trabalhando sem desfalecimento, faze dela o teu abençoado guia todos os dias e todas as horas, assegurando, imperturbável, a vitória do bem no roteiro da tua vida.</a:t>
            </a:r>
            <a:endParaRPr lang="pt-BR" sz="3000" b="1" dirty="0"/>
          </a:p>
        </p:txBody>
      </p:sp>
    </p:spTree>
    <p:extLst>
      <p:ext uri="{BB962C8B-B14F-4D97-AF65-F5344CB8AC3E}">
        <p14:creationId xmlns:p14="http://schemas.microsoft.com/office/powerpoint/2010/main" val="163675697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ço Reservado para Conteúdo 2">
            <a:extLst>
              <a:ext uri="{FF2B5EF4-FFF2-40B4-BE49-F238E27FC236}">
                <a16:creationId xmlns:a16="http://schemas.microsoft.com/office/drawing/2014/main" id="{876436A9-1146-45D0-8484-2D005091FE85}"/>
              </a:ext>
            </a:extLst>
          </p:cNvPr>
          <p:cNvSpPr>
            <a:spLocks noGrp="1"/>
          </p:cNvSpPr>
          <p:nvPr>
            <p:ph idx="1"/>
          </p:nvPr>
        </p:nvSpPr>
        <p:spPr>
          <a:xfrm>
            <a:off x="683581" y="426128"/>
            <a:ext cx="10759736" cy="6285390"/>
          </a:xfrm>
        </p:spPr>
        <p:txBody>
          <a:bodyPr>
            <a:normAutofit lnSpcReduction="10000"/>
          </a:bodyPr>
          <a:lstStyle/>
          <a:p>
            <a:pPr marL="0" indent="0" algn="ctr">
              <a:buNone/>
            </a:pPr>
            <a:r>
              <a:rPr lang="pt-BR" sz="3000" b="1" i="0" u="none" strike="noStrike" baseline="0" dirty="0">
                <a:latin typeface="Arial" panose="020B0604020202020204" pitchFamily="34" charset="0"/>
                <a:cs typeface="Arial" panose="020B0604020202020204" pitchFamily="34" charset="0"/>
              </a:rPr>
              <a:t>Prefácio – Coletânea de preces espíritas</a:t>
            </a:r>
          </a:p>
          <a:p>
            <a:pPr marL="0" indent="0" algn="ctr">
              <a:buNone/>
            </a:pPr>
            <a:endParaRPr lang="pt-BR" sz="3000" b="1" i="0" u="none" strike="noStrike" baseline="0" dirty="0">
              <a:latin typeface="Arial" panose="020B0604020202020204" pitchFamily="34" charset="0"/>
              <a:cs typeface="Arial" panose="020B0604020202020204" pitchFamily="34" charset="0"/>
            </a:endParaRPr>
          </a:p>
          <a:p>
            <a:pPr marL="0" indent="0" algn="ctr">
              <a:buNone/>
            </a:pPr>
            <a:r>
              <a:rPr lang="pt-BR" sz="3000" b="1" i="0" u="none" strike="noStrike" baseline="0" dirty="0">
                <a:latin typeface="Arial" panose="020B0604020202020204" pitchFamily="34" charset="0"/>
                <a:cs typeface="Arial" panose="020B0604020202020204" pitchFamily="34" charset="0"/>
              </a:rPr>
              <a:t>Os Espíritos recomendaram que, encabeçando esta coletânea, puséssemos a </a:t>
            </a:r>
            <a:r>
              <a:rPr lang="pt-BR" sz="3000" b="1" i="1" u="none" strike="noStrike" baseline="0" dirty="0">
                <a:latin typeface="Arial" panose="020B0604020202020204" pitchFamily="34" charset="0"/>
                <a:cs typeface="Arial" panose="020B0604020202020204" pitchFamily="34" charset="0"/>
              </a:rPr>
              <a:t>Oração dominical</a:t>
            </a:r>
            <a:r>
              <a:rPr lang="pt-BR" sz="3000" b="1" i="0" u="none" strike="noStrike" baseline="0" dirty="0">
                <a:latin typeface="Arial" panose="020B0604020202020204" pitchFamily="34" charset="0"/>
                <a:cs typeface="Arial" panose="020B0604020202020204" pitchFamily="34" charset="0"/>
              </a:rPr>
              <a:t>, não somente como prece, mas também como símbolo. De todas as preces, é a que eles colocam em primeiro lugar, seja porque procede do próprio Jesus (Mateus, 6:9 a 13), seja porque pode suprir a todas, conforme os pensamentos que se lhe conjuguem; é o mais perfeito modelo de concisão, verdadeira obra-prima de sublimidade na simplicidade. Com efeito, sob a mais singela forma, ela resume todos os deveres do homem para com Deus, para consigo mesmo e para com o próximo. Encerra uma profissão de fé, um ato de adoração e de submissão; o pedido das coisas necessárias à vida e o princípio da caridade.</a:t>
            </a:r>
            <a:endParaRPr lang="pt-BR" sz="3000" b="1"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26971756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ço Reservado para Conteúdo 2">
            <a:extLst>
              <a:ext uri="{FF2B5EF4-FFF2-40B4-BE49-F238E27FC236}">
                <a16:creationId xmlns:a16="http://schemas.microsoft.com/office/drawing/2014/main" id="{C53BB7AD-C6CD-4482-BBC2-3BE55B61E291}"/>
              </a:ext>
            </a:extLst>
          </p:cNvPr>
          <p:cNvSpPr>
            <a:spLocks noGrp="1"/>
          </p:cNvSpPr>
          <p:nvPr>
            <p:ph idx="1"/>
          </p:nvPr>
        </p:nvSpPr>
        <p:spPr>
          <a:xfrm>
            <a:off x="363984" y="257453"/>
            <a:ext cx="11256886" cy="6383044"/>
          </a:xfrm>
        </p:spPr>
        <p:txBody>
          <a:bodyPr>
            <a:normAutofit fontScale="40000" lnSpcReduction="20000"/>
          </a:bodyPr>
          <a:lstStyle/>
          <a:p>
            <a:pPr marL="0" indent="0" algn="ctr">
              <a:lnSpc>
                <a:spcPct val="107000"/>
              </a:lnSpc>
              <a:spcAft>
                <a:spcPts val="800"/>
              </a:spcAft>
              <a:buNone/>
            </a:pPr>
            <a:r>
              <a:rPr lang="pt-BR" sz="4500" b="1" dirty="0">
                <a:solidFill>
                  <a:srgbClr val="0000FF"/>
                </a:solidFill>
                <a:effectLst/>
                <a:latin typeface="Arial" panose="020B0604020202020204" pitchFamily="34" charset="0"/>
                <a:ea typeface="Calibri" panose="020F0502020204030204" pitchFamily="34" charset="0"/>
                <a:cs typeface="Arial" panose="020B0604020202020204" pitchFamily="34" charset="0"/>
              </a:rPr>
              <a:t>A ORAÇÃO DOMINICAL</a:t>
            </a:r>
            <a:endParaRPr lang="pt-BR" sz="4500" dirty="0">
              <a:effectLst/>
              <a:latin typeface="Arial" panose="020B0604020202020204" pitchFamily="34" charset="0"/>
              <a:ea typeface="Calibri" panose="020F0502020204030204" pitchFamily="34" charset="0"/>
              <a:cs typeface="Times New Roman" panose="02020603050405020304" pitchFamily="18" charset="0"/>
            </a:endParaRPr>
          </a:p>
          <a:p>
            <a:pPr marL="0" indent="0" algn="just">
              <a:lnSpc>
                <a:spcPct val="107000"/>
              </a:lnSpc>
              <a:spcAft>
                <a:spcPts val="800"/>
              </a:spcAft>
              <a:buNone/>
            </a:pPr>
            <a:r>
              <a:rPr lang="pt-BR" sz="4500" b="1" dirty="0">
                <a:solidFill>
                  <a:srgbClr val="000000"/>
                </a:solidFill>
                <a:effectLst/>
                <a:latin typeface="Arial" panose="020B0604020202020204" pitchFamily="34" charset="0"/>
                <a:ea typeface="Calibri" panose="020F0502020204030204" pitchFamily="34" charset="0"/>
                <a:cs typeface="Arial" panose="020B0604020202020204" pitchFamily="34" charset="0"/>
              </a:rPr>
              <a:t>Irmão X - Humberto de Campos – Livro: Boa Nova</a:t>
            </a:r>
            <a:endParaRPr lang="pt-BR" sz="4500" dirty="0">
              <a:effectLst/>
              <a:latin typeface="Arial" panose="020B0604020202020204" pitchFamily="34" charset="0"/>
              <a:ea typeface="Calibri" panose="020F0502020204030204" pitchFamily="34" charset="0"/>
              <a:cs typeface="Times New Roman" panose="02020603050405020304" pitchFamily="18" charset="0"/>
            </a:endParaRPr>
          </a:p>
          <a:p>
            <a:pPr indent="0" algn="just">
              <a:lnSpc>
                <a:spcPct val="107000"/>
              </a:lnSpc>
              <a:spcAft>
                <a:spcPts val="800"/>
              </a:spcAft>
              <a:buNone/>
            </a:pPr>
            <a:r>
              <a:rPr lang="pt-BR" sz="3000" b="1" dirty="0">
                <a:solidFill>
                  <a:srgbClr val="000000"/>
                </a:solidFill>
                <a:effectLst/>
                <a:latin typeface="Arial" panose="020B0604020202020204" pitchFamily="34" charset="0"/>
                <a:ea typeface="Calibri" panose="020F0502020204030204" pitchFamily="34" charset="0"/>
                <a:cs typeface="Arial" panose="020B0604020202020204" pitchFamily="34" charset="0"/>
              </a:rPr>
              <a:t>	</a:t>
            </a:r>
            <a:r>
              <a:rPr lang="pt-BR" sz="6300" b="1" dirty="0">
                <a:solidFill>
                  <a:srgbClr val="000000"/>
                </a:solidFill>
                <a:effectLst/>
                <a:latin typeface="Arial" panose="020B0604020202020204" pitchFamily="34" charset="0"/>
                <a:ea typeface="Calibri" panose="020F0502020204030204" pitchFamily="34" charset="0"/>
                <a:cs typeface="Arial" panose="020B0604020202020204" pitchFamily="34" charset="0"/>
              </a:rPr>
              <a:t>Curada pelo Mestre Divino, a sogra de Simão Pedro ficara maravilhada com os poderes ocultos do Nazareno humilde, que falava em nome de Deus, enlaçando os corações com a sua fé profunda e ardente. Restabelecida em sua saúde, passou a reflexionar mais atentamente acerca do Pai que está nos céu-, sempre proveito a atender às súplicas dos filhos. Chamando certo dia o genro para um exame detido do assunto, consultou-o sobre a possibilidade de pedirem a Jesus favores excepcionais para a sua família. Lembrava-lhe a circunstância de ser o Mestre um emissário poderoso do Reino de Deus que parecia muito próximo. Concitava-o a ponderar ao Messias que eles eram dos seus primeiros colaboradores sinceros e a enumerar-lhe as necessidades prementes da família, a exigüidade do dinheiro, o peso dos serviços domésticos, a casa pobre de recursos, situação a que as imensas possibilidades de Jesus, cheio de poderes prodigiosos, seriam capazes de remediar.</a:t>
            </a:r>
            <a:endParaRPr lang="pt-BR" sz="6300" b="1" dirty="0">
              <a:effectLst/>
              <a:latin typeface="Arial" panose="020B0604020202020204" pitchFamily="34" charset="0"/>
              <a:ea typeface="Calibri" panose="020F0502020204030204" pitchFamily="34" charset="0"/>
              <a:cs typeface="Times New Roman" panose="02020603050405020304" pitchFamily="18" charset="0"/>
            </a:endParaRPr>
          </a:p>
          <a:p>
            <a:pPr marL="0" indent="0">
              <a:buNone/>
            </a:pPr>
            <a:endParaRPr lang="pt-BR" dirty="0"/>
          </a:p>
        </p:txBody>
      </p:sp>
    </p:spTree>
    <p:extLst>
      <p:ext uri="{BB962C8B-B14F-4D97-AF65-F5344CB8AC3E}">
        <p14:creationId xmlns:p14="http://schemas.microsoft.com/office/powerpoint/2010/main" val="143568539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ço Reservado para Conteúdo 2">
            <a:extLst>
              <a:ext uri="{FF2B5EF4-FFF2-40B4-BE49-F238E27FC236}">
                <a16:creationId xmlns:a16="http://schemas.microsoft.com/office/drawing/2014/main" id="{4F1B1832-C57F-4954-BEFC-7279F1F985D5}"/>
              </a:ext>
            </a:extLst>
          </p:cNvPr>
          <p:cNvSpPr>
            <a:spLocks noGrp="1"/>
          </p:cNvSpPr>
          <p:nvPr>
            <p:ph idx="1"/>
          </p:nvPr>
        </p:nvSpPr>
        <p:spPr>
          <a:xfrm>
            <a:off x="621437" y="399494"/>
            <a:ext cx="11061577" cy="6214369"/>
          </a:xfrm>
        </p:spPr>
        <p:txBody>
          <a:bodyPr/>
          <a:lstStyle/>
          <a:p>
            <a:pPr indent="0" algn="just">
              <a:lnSpc>
                <a:spcPct val="107000"/>
              </a:lnSpc>
              <a:spcAft>
                <a:spcPts val="800"/>
              </a:spcAft>
              <a:buNone/>
            </a:pPr>
            <a:r>
              <a:rPr lang="pt-BR" sz="1800" dirty="0">
                <a:solidFill>
                  <a:srgbClr val="000000"/>
                </a:solidFill>
                <a:effectLst/>
                <a:latin typeface="Arial" panose="020B0604020202020204" pitchFamily="34" charset="0"/>
                <a:ea typeface="Calibri" panose="020F0502020204030204" pitchFamily="34" charset="0"/>
                <a:cs typeface="Arial" panose="020B0604020202020204" pitchFamily="34" charset="0"/>
              </a:rPr>
              <a:t>	</a:t>
            </a:r>
            <a:r>
              <a:rPr lang="pt-BR" sz="3000" b="1" dirty="0">
                <a:solidFill>
                  <a:srgbClr val="000000"/>
                </a:solidFill>
                <a:effectLst/>
                <a:latin typeface="Arial" panose="020B0604020202020204" pitchFamily="34" charset="0"/>
                <a:ea typeface="Calibri" panose="020F0502020204030204" pitchFamily="34" charset="0"/>
                <a:cs typeface="Arial" panose="020B0604020202020204" pitchFamily="34" charset="0"/>
              </a:rPr>
              <a:t>O pescador simples e generoso, tentado em seus sentimentos humanos, examinou aquelas observações destinadas a lhe abrir os olhos com referência ao futuro. Entretanto, refletiu que Jesus era Mestre e nunca desprezava qualquer ensejo de bem ensinar o que era realmente proveitoso aos discípulos. Acaso, não saberia ele o melhor caminho? Não viam em sua presença alguma coisa da própria presença de Deus? Guardando, contudo, indeciso o espírito, em face das ponderações familiares, buscou uma oportunidade de falar com o Messias acerca do assunto. </a:t>
            </a:r>
            <a:endParaRPr lang="pt-BR" sz="3000" b="1" dirty="0">
              <a:effectLst/>
              <a:latin typeface="Arial" panose="020B0604020202020204" pitchFamily="34" charset="0"/>
              <a:ea typeface="Calibri" panose="020F0502020204030204" pitchFamily="34" charset="0"/>
              <a:cs typeface="Times New Roman" panose="02020603050405020304" pitchFamily="18" charset="0"/>
            </a:endParaRPr>
          </a:p>
          <a:p>
            <a:pPr marL="0" indent="0">
              <a:buNone/>
            </a:pPr>
            <a:endParaRPr lang="pt-BR" dirty="0"/>
          </a:p>
        </p:txBody>
      </p:sp>
    </p:spTree>
    <p:extLst>
      <p:ext uri="{BB962C8B-B14F-4D97-AF65-F5344CB8AC3E}">
        <p14:creationId xmlns:p14="http://schemas.microsoft.com/office/powerpoint/2010/main" val="284165061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ço Reservado para Conteúdo 2">
            <a:extLst>
              <a:ext uri="{FF2B5EF4-FFF2-40B4-BE49-F238E27FC236}">
                <a16:creationId xmlns:a16="http://schemas.microsoft.com/office/drawing/2014/main" id="{D10E93CF-2C54-4548-B2DB-619553729901}"/>
              </a:ext>
            </a:extLst>
          </p:cNvPr>
          <p:cNvSpPr>
            <a:spLocks noGrp="1"/>
          </p:cNvSpPr>
          <p:nvPr>
            <p:ph idx="1"/>
          </p:nvPr>
        </p:nvSpPr>
        <p:spPr>
          <a:xfrm>
            <a:off x="781236" y="337352"/>
            <a:ext cx="10955044" cy="6329778"/>
          </a:xfrm>
        </p:spPr>
        <p:txBody>
          <a:bodyPr>
            <a:normAutofit fontScale="25000" lnSpcReduction="20000"/>
          </a:bodyPr>
          <a:lstStyle/>
          <a:p>
            <a:pPr indent="0" algn="just">
              <a:lnSpc>
                <a:spcPct val="107000"/>
              </a:lnSpc>
              <a:spcAft>
                <a:spcPts val="800"/>
              </a:spcAft>
              <a:buNone/>
            </a:pPr>
            <a:r>
              <a:rPr lang="pt-BR" sz="10400" b="1" dirty="0">
                <a:solidFill>
                  <a:srgbClr val="000000"/>
                </a:solidFill>
                <a:effectLst/>
                <a:latin typeface="Arial" panose="020B0604020202020204" pitchFamily="34" charset="0"/>
                <a:ea typeface="Calibri" panose="020F0502020204030204" pitchFamily="34" charset="0"/>
                <a:cs typeface="Arial" panose="020B0604020202020204" pitchFamily="34" charset="0"/>
              </a:rPr>
              <a:t>Chegada que foi a ocasião, o apóstolo procurou provocar muito de leve a solução do problema, perguntando a Jesus, com a sua sinceridade ingênua:</a:t>
            </a:r>
            <a:endParaRPr lang="pt-BR" sz="10400" b="1" dirty="0">
              <a:effectLst/>
              <a:latin typeface="Arial" panose="020B0604020202020204" pitchFamily="34" charset="0"/>
              <a:ea typeface="Calibri" panose="020F0502020204030204" pitchFamily="34" charset="0"/>
              <a:cs typeface="Times New Roman" panose="02020603050405020304" pitchFamily="18" charset="0"/>
            </a:endParaRPr>
          </a:p>
          <a:p>
            <a:pPr indent="0" algn="just">
              <a:lnSpc>
                <a:spcPct val="107000"/>
              </a:lnSpc>
              <a:spcAft>
                <a:spcPts val="800"/>
              </a:spcAft>
              <a:buNone/>
            </a:pPr>
            <a:r>
              <a:rPr lang="pt-BR" sz="10400" b="1" dirty="0">
                <a:solidFill>
                  <a:srgbClr val="000000"/>
                </a:solidFill>
                <a:effectLst/>
                <a:latin typeface="Arial" panose="020B0604020202020204" pitchFamily="34" charset="0"/>
                <a:ea typeface="Calibri" panose="020F0502020204030204" pitchFamily="34" charset="0"/>
                <a:cs typeface="Arial" panose="020B0604020202020204" pitchFamily="34" charset="0"/>
              </a:rPr>
              <a:t>– Mestre, será que Deus nos ouve tôdas as orações?</a:t>
            </a:r>
            <a:endParaRPr lang="pt-BR" sz="10400" b="1" dirty="0">
              <a:effectLst/>
              <a:latin typeface="Arial" panose="020B0604020202020204" pitchFamily="34" charset="0"/>
              <a:ea typeface="Calibri" panose="020F0502020204030204" pitchFamily="34" charset="0"/>
              <a:cs typeface="Times New Roman" panose="02020603050405020304" pitchFamily="18" charset="0"/>
            </a:endParaRPr>
          </a:p>
          <a:p>
            <a:pPr indent="0" algn="just">
              <a:lnSpc>
                <a:spcPct val="107000"/>
              </a:lnSpc>
              <a:spcAft>
                <a:spcPts val="800"/>
              </a:spcAft>
              <a:buNone/>
            </a:pPr>
            <a:r>
              <a:rPr lang="pt-BR" sz="10400" b="1" dirty="0">
                <a:solidFill>
                  <a:srgbClr val="000000"/>
                </a:solidFill>
                <a:effectLst/>
                <a:latin typeface="Arial" panose="020B0604020202020204" pitchFamily="34" charset="0"/>
                <a:ea typeface="Calibri" panose="020F0502020204030204" pitchFamily="34" charset="0"/>
                <a:cs typeface="Arial" panose="020B0604020202020204" pitchFamily="34" charset="0"/>
              </a:rPr>
              <a:t>– Como não, Pedro? – respondeu Jesus solicitamente – Desde que começou a raciocinar, observou o homem que acima de seus poderes reduzidos, havia um poder ilimitado, que lhe criara o ambiente da vida. Tôdas as criaturas nascem com tendência para o mais alto e experimentam a necessidade de comungar com esse plano elevado, donde o Pai nos acompanha com o seu amor, todo justiça e sabedoria, onde as preces dos homens o procuram sob nomes diversos. Acreditarias, Simão, que, em todos os séculos da vida humana,</a:t>
            </a:r>
            <a:r>
              <a:rPr lang="pt-BR" sz="10400" b="1" dirty="0">
                <a:latin typeface="Arial" panose="020B0604020202020204" pitchFamily="34" charset="0"/>
                <a:ea typeface="Calibri" panose="020F0502020204030204" pitchFamily="34" charset="0"/>
                <a:cs typeface="Times New Roman" panose="02020603050405020304" pitchFamily="18" charset="0"/>
              </a:rPr>
              <a:t> </a:t>
            </a:r>
            <a:r>
              <a:rPr lang="pt-BR" sz="10400" b="1" dirty="0">
                <a:solidFill>
                  <a:srgbClr val="000000"/>
                </a:solidFill>
                <a:effectLst/>
                <a:latin typeface="Arial" panose="020B0604020202020204" pitchFamily="34" charset="0"/>
                <a:ea typeface="Calibri" panose="020F0502020204030204" pitchFamily="34" charset="0"/>
                <a:cs typeface="Arial" panose="020B0604020202020204" pitchFamily="34" charset="0"/>
              </a:rPr>
              <a:t>recorreriam as almas, incessantemente, a uma porta silenciosa e inflexível, se nenhum resultado obtivessem?... Não tenhas dúvida : tôdas as nossas orações são ouvidas!...</a:t>
            </a:r>
            <a:endParaRPr lang="pt-BR" sz="10400" b="1" dirty="0">
              <a:effectLst/>
              <a:latin typeface="Arial" panose="020B0604020202020204" pitchFamily="34" charset="0"/>
              <a:ea typeface="Calibri" panose="020F0502020204030204" pitchFamily="34" charset="0"/>
              <a:cs typeface="Times New Roman" panose="02020603050405020304" pitchFamily="18" charset="0"/>
            </a:endParaRPr>
          </a:p>
          <a:p>
            <a:pPr marL="0" indent="0">
              <a:buNone/>
            </a:pPr>
            <a:endParaRPr lang="pt-BR" dirty="0"/>
          </a:p>
        </p:txBody>
      </p:sp>
    </p:spTree>
    <p:extLst>
      <p:ext uri="{BB962C8B-B14F-4D97-AF65-F5344CB8AC3E}">
        <p14:creationId xmlns:p14="http://schemas.microsoft.com/office/powerpoint/2010/main" val="28939053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ço Reservado para Conteúdo 2">
            <a:extLst>
              <a:ext uri="{FF2B5EF4-FFF2-40B4-BE49-F238E27FC236}">
                <a16:creationId xmlns:a16="http://schemas.microsoft.com/office/drawing/2014/main" id="{B8B4CF34-CD5A-4E98-A3B1-3CBA5C9C656A}"/>
              </a:ext>
            </a:extLst>
          </p:cNvPr>
          <p:cNvSpPr>
            <a:spLocks noGrp="1"/>
          </p:cNvSpPr>
          <p:nvPr>
            <p:ph idx="1"/>
          </p:nvPr>
        </p:nvSpPr>
        <p:spPr>
          <a:xfrm>
            <a:off x="479395" y="142043"/>
            <a:ext cx="11185864" cy="6715957"/>
          </a:xfrm>
        </p:spPr>
        <p:txBody>
          <a:bodyPr>
            <a:noAutofit/>
          </a:bodyPr>
          <a:lstStyle/>
          <a:p>
            <a:pPr indent="0" algn="ctr">
              <a:lnSpc>
                <a:spcPct val="107000"/>
              </a:lnSpc>
              <a:spcAft>
                <a:spcPts val="800"/>
              </a:spcAft>
              <a:buNone/>
            </a:pPr>
            <a:r>
              <a:rPr lang="pt-BR" b="1" dirty="0">
                <a:solidFill>
                  <a:srgbClr val="000000"/>
                </a:solidFill>
                <a:effectLst/>
                <a:latin typeface="Arial" panose="020B0604020202020204" pitchFamily="34" charset="0"/>
                <a:ea typeface="Calibri" panose="020F0502020204030204" pitchFamily="34" charset="0"/>
                <a:cs typeface="Arial" panose="020B0604020202020204" pitchFamily="34" charset="0"/>
              </a:rPr>
              <a:t>– No entanto – exclamou respeitoso o discípulo – se Deus ouve as súplicas de todos os seres, por que tamanha diferenças na sorte? Por que razão sou obrigado a pescar para prover à subsistência, quando Levi ganha bom salário no serviço dos impostos, com a sabedoria dos livros? Como explicar que Joana disponha de servas numerosas, quando minha mulher é obrigada a plantar e cuidar a nossa horta? Jesus ouviu atento essas suas palavra e retrucou:</a:t>
            </a:r>
            <a:endParaRPr lang="pt-BR" b="1" dirty="0">
              <a:effectLst/>
              <a:latin typeface="Arial" panose="020B0604020202020204" pitchFamily="34" charset="0"/>
              <a:ea typeface="Calibri" panose="020F0502020204030204" pitchFamily="34" charset="0"/>
              <a:cs typeface="Times New Roman" panose="02020603050405020304" pitchFamily="18" charset="0"/>
            </a:endParaRPr>
          </a:p>
          <a:p>
            <a:pPr marL="0" indent="0" algn="ctr">
              <a:buNone/>
            </a:pPr>
            <a:r>
              <a:rPr lang="pt-BR" b="1" dirty="0">
                <a:solidFill>
                  <a:srgbClr val="000000"/>
                </a:solidFill>
                <a:effectLst/>
                <a:latin typeface="Arial" panose="020B0604020202020204" pitchFamily="34" charset="0"/>
                <a:ea typeface="Calibri" panose="020F0502020204030204" pitchFamily="34" charset="0"/>
              </a:rPr>
              <a:t>    – Pedro, precisamos não esquecer que o mundo pertence a Deus e que todos somos seus servidores. Os trabalhos variam, conforme a capacidade do nosso esforço. Hoje pescas, amanhã pregarás a palavra divina do Evangelho. Todo trabalho honesto é de Deus. Quem escreve com a sabedoria dos pergaminhos não é maior do que aquele que traça a leira laboriosa e fértil, com a sabedoria da terra. </a:t>
            </a:r>
            <a:endParaRPr lang="pt-BR" b="1" dirty="0"/>
          </a:p>
        </p:txBody>
      </p:sp>
    </p:spTree>
    <p:extLst>
      <p:ext uri="{BB962C8B-B14F-4D97-AF65-F5344CB8AC3E}">
        <p14:creationId xmlns:p14="http://schemas.microsoft.com/office/powerpoint/2010/main" val="241274217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ço Reservado para Conteúdo 2">
            <a:extLst>
              <a:ext uri="{FF2B5EF4-FFF2-40B4-BE49-F238E27FC236}">
                <a16:creationId xmlns:a16="http://schemas.microsoft.com/office/drawing/2014/main" id="{6D075BEE-97AB-4CF6-8710-8C2BFD334083}"/>
              </a:ext>
            </a:extLst>
          </p:cNvPr>
          <p:cNvSpPr>
            <a:spLocks noGrp="1"/>
          </p:cNvSpPr>
          <p:nvPr>
            <p:ph idx="1"/>
          </p:nvPr>
        </p:nvSpPr>
        <p:spPr>
          <a:xfrm>
            <a:off x="321076" y="237478"/>
            <a:ext cx="11549848" cy="6383044"/>
          </a:xfrm>
        </p:spPr>
        <p:txBody>
          <a:bodyPr/>
          <a:lstStyle/>
          <a:p>
            <a:pPr marL="0" indent="0" algn="just">
              <a:lnSpc>
                <a:spcPct val="107000"/>
              </a:lnSpc>
              <a:spcAft>
                <a:spcPts val="800"/>
              </a:spcAft>
              <a:buNone/>
            </a:pPr>
            <a:r>
              <a:rPr lang="pt-BR" sz="1800" dirty="0">
                <a:solidFill>
                  <a:srgbClr val="000000"/>
                </a:solidFill>
                <a:effectLst/>
                <a:latin typeface="Arial" panose="020B0604020202020204" pitchFamily="34" charset="0"/>
                <a:ea typeface="Calibri" panose="020F0502020204030204" pitchFamily="34" charset="0"/>
                <a:cs typeface="Arial" panose="020B0604020202020204" pitchFamily="34" charset="0"/>
              </a:rPr>
              <a:t>	</a:t>
            </a:r>
          </a:p>
          <a:p>
            <a:pPr marL="0" indent="0" algn="just">
              <a:lnSpc>
                <a:spcPct val="107000"/>
              </a:lnSpc>
              <a:spcAft>
                <a:spcPts val="800"/>
              </a:spcAft>
              <a:buNone/>
            </a:pPr>
            <a:r>
              <a:rPr lang="pt-BR" sz="1800" b="1" dirty="0">
                <a:solidFill>
                  <a:srgbClr val="000000"/>
                </a:solidFill>
                <a:latin typeface="Arial" panose="020B0604020202020204" pitchFamily="34" charset="0"/>
                <a:ea typeface="Calibri" panose="020F0502020204030204" pitchFamily="34" charset="0"/>
                <a:cs typeface="Arial" panose="020B0604020202020204" pitchFamily="34" charset="0"/>
              </a:rPr>
              <a:t>	</a:t>
            </a:r>
            <a:r>
              <a:rPr lang="pt-BR" sz="3000" b="1" dirty="0">
                <a:solidFill>
                  <a:srgbClr val="000000"/>
                </a:solidFill>
                <a:effectLst/>
                <a:latin typeface="Arial" panose="020B0604020202020204" pitchFamily="34" charset="0"/>
                <a:ea typeface="Calibri" panose="020F0502020204030204" pitchFamily="34" charset="0"/>
                <a:cs typeface="Arial" panose="020B0604020202020204" pitchFamily="34" charset="0"/>
              </a:rPr>
              <a:t>O escriba sincero, que cuida dos dispositivos da lei, é irmão do lavrador bem intencionado que cuida do sustento da vida. Um cultiva as flores do pensamento, outro as do trigal que o Pai protege abençoa. Achas que uma casa estaria completa sem as mãos abnegadas que lhe varrem os detritos?</a:t>
            </a:r>
            <a:endParaRPr lang="pt-BR" sz="3000" b="1" dirty="0">
              <a:latin typeface="Arial" panose="020B0604020202020204" pitchFamily="34" charset="0"/>
              <a:ea typeface="Calibri" panose="020F0502020204030204" pitchFamily="34" charset="0"/>
              <a:cs typeface="Times New Roman" panose="02020603050405020304" pitchFamily="18" charset="0"/>
            </a:endParaRPr>
          </a:p>
          <a:p>
            <a:pPr marL="0" indent="0" algn="just">
              <a:lnSpc>
                <a:spcPct val="107000"/>
              </a:lnSpc>
              <a:spcAft>
                <a:spcPts val="800"/>
              </a:spcAft>
              <a:buNone/>
            </a:pPr>
            <a:r>
              <a:rPr lang="pt-BR" sz="3000" b="1" dirty="0">
                <a:solidFill>
                  <a:srgbClr val="000000"/>
                </a:solidFill>
                <a:effectLst/>
                <a:latin typeface="Arial" panose="020B0604020202020204" pitchFamily="34" charset="0"/>
                <a:ea typeface="Calibri" panose="020F0502020204030204" pitchFamily="34" charset="0"/>
                <a:cs typeface="Times New Roman" panose="02020603050405020304" pitchFamily="18" charset="0"/>
              </a:rPr>
              <a:t>	</a:t>
            </a:r>
            <a:r>
              <a:rPr lang="pt-BR" sz="3000" b="1" dirty="0">
                <a:solidFill>
                  <a:srgbClr val="000000"/>
                </a:solidFill>
                <a:effectLst/>
                <a:latin typeface="Arial" panose="020B0604020202020204" pitchFamily="34" charset="0"/>
                <a:ea typeface="Calibri" panose="020F0502020204030204" pitchFamily="34" charset="0"/>
                <a:cs typeface="Arial" panose="020B0604020202020204" pitchFamily="34" charset="0"/>
              </a:rPr>
              <a:t>Se todos os filhos de Deus se dispusessem a cobrar impostos, quem os pagaria? Vês, portanto, que, antes de qualquer consideração, é preciso santificar todo trabalho útil, como quem sabe que o mundo é morada de Deus.</a:t>
            </a:r>
            <a:endParaRPr lang="pt-BR" sz="3000" b="1" dirty="0">
              <a:effectLst/>
              <a:latin typeface="Arial" panose="020B0604020202020204" pitchFamily="34" charset="0"/>
              <a:ea typeface="Calibri" panose="020F0502020204030204" pitchFamily="34" charset="0"/>
              <a:cs typeface="Times New Roman" panose="02020603050405020304" pitchFamily="18" charset="0"/>
            </a:endParaRPr>
          </a:p>
          <a:p>
            <a:pPr marL="0" indent="0">
              <a:buNone/>
            </a:pPr>
            <a:endParaRPr lang="pt-BR" dirty="0"/>
          </a:p>
        </p:txBody>
      </p:sp>
    </p:spTree>
    <p:extLst>
      <p:ext uri="{BB962C8B-B14F-4D97-AF65-F5344CB8AC3E}">
        <p14:creationId xmlns:p14="http://schemas.microsoft.com/office/powerpoint/2010/main" val="361604516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ço Reservado para Conteúdo 2">
            <a:extLst>
              <a:ext uri="{FF2B5EF4-FFF2-40B4-BE49-F238E27FC236}">
                <a16:creationId xmlns:a16="http://schemas.microsoft.com/office/drawing/2014/main" id="{9AA7ED53-45E5-4416-BD26-376E4ED4DCE5}"/>
              </a:ext>
            </a:extLst>
          </p:cNvPr>
          <p:cNvSpPr>
            <a:spLocks noGrp="1"/>
          </p:cNvSpPr>
          <p:nvPr>
            <p:ph idx="1"/>
          </p:nvPr>
        </p:nvSpPr>
        <p:spPr>
          <a:xfrm>
            <a:off x="594804" y="399495"/>
            <a:ext cx="11158491" cy="6168085"/>
          </a:xfrm>
        </p:spPr>
        <p:txBody>
          <a:bodyPr>
            <a:normAutofit fontScale="92500" lnSpcReduction="10000"/>
          </a:bodyPr>
          <a:lstStyle/>
          <a:p>
            <a:pPr indent="0" algn="just">
              <a:lnSpc>
                <a:spcPct val="107000"/>
              </a:lnSpc>
              <a:spcAft>
                <a:spcPts val="800"/>
              </a:spcAft>
              <a:buNone/>
            </a:pPr>
            <a:r>
              <a:rPr lang="pt-BR" sz="3000" b="1" dirty="0">
                <a:solidFill>
                  <a:srgbClr val="000000"/>
                </a:solidFill>
                <a:effectLst/>
                <a:latin typeface="Arial" panose="020B0604020202020204" pitchFamily="34" charset="0"/>
                <a:ea typeface="Calibri" panose="020F0502020204030204" pitchFamily="34" charset="0"/>
                <a:cs typeface="Arial" panose="020B0604020202020204" pitchFamily="34" charset="0"/>
              </a:rPr>
              <a:t>	“Já pensaste que, se a tua esposa cuida das plantas de tua horta, Joana de Cuza educa as suas servas?! A qual das duas cabe responsabilidade maior, à tua mulher que cultiva os legumes, ou à nossa irmã que tem algumas filhas de Deus sob sua proteção? Quem poderá garantir que Joana terá essa, responsabilidade por toda a vida? No mundo, há grandes generais que apesar das suas vitórias passam também pelas duras experiências de seus soldados. Assim, Pedro, precisamos considerar, em definitivo, que somos filhos e servos de Deus, antes de qualquer outro título convencional, dentro da vida humana. Necessário é, pois, que disponhamos o nosso coração a bem servi-lo, seja como rei ou como escravo, certos de que o Pai nos conhece a todos e nos conduz ao trabalho ou à posição que mereçamos.”</a:t>
            </a:r>
            <a:endParaRPr lang="pt-BR" sz="3000" b="1" dirty="0">
              <a:effectLst/>
              <a:latin typeface="Arial" panose="020B0604020202020204" pitchFamily="34" charset="0"/>
              <a:ea typeface="Calibri" panose="020F0502020204030204" pitchFamily="34" charset="0"/>
              <a:cs typeface="Times New Roman" panose="02020603050405020304" pitchFamily="18" charset="0"/>
            </a:endParaRPr>
          </a:p>
          <a:p>
            <a:pPr marL="0" indent="0">
              <a:buNone/>
            </a:pPr>
            <a:endParaRPr lang="pt-BR" dirty="0"/>
          </a:p>
        </p:txBody>
      </p:sp>
    </p:spTree>
    <p:extLst>
      <p:ext uri="{BB962C8B-B14F-4D97-AF65-F5344CB8AC3E}">
        <p14:creationId xmlns:p14="http://schemas.microsoft.com/office/powerpoint/2010/main" val="74197322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ço Reservado para Conteúdo 2">
            <a:extLst>
              <a:ext uri="{FF2B5EF4-FFF2-40B4-BE49-F238E27FC236}">
                <a16:creationId xmlns:a16="http://schemas.microsoft.com/office/drawing/2014/main" id="{FEDE09F6-401B-452D-8038-493322D7A387}"/>
              </a:ext>
            </a:extLst>
          </p:cNvPr>
          <p:cNvSpPr>
            <a:spLocks noGrp="1"/>
          </p:cNvSpPr>
          <p:nvPr>
            <p:ph idx="1"/>
          </p:nvPr>
        </p:nvSpPr>
        <p:spPr>
          <a:xfrm>
            <a:off x="532660" y="275208"/>
            <a:ext cx="11185864" cy="6312023"/>
          </a:xfrm>
        </p:spPr>
        <p:txBody>
          <a:bodyPr>
            <a:normAutofit fontScale="85000" lnSpcReduction="10000"/>
          </a:bodyPr>
          <a:lstStyle/>
          <a:p>
            <a:pPr indent="0" algn="just">
              <a:lnSpc>
                <a:spcPct val="107000"/>
              </a:lnSpc>
              <a:spcAft>
                <a:spcPts val="800"/>
              </a:spcAft>
              <a:buNone/>
            </a:pPr>
            <a:r>
              <a:rPr lang="pt-BR" sz="3000" b="1" dirty="0">
                <a:solidFill>
                  <a:srgbClr val="000000"/>
                </a:solidFill>
                <a:effectLst/>
                <a:latin typeface="Arial" panose="020B0604020202020204" pitchFamily="34" charset="0"/>
                <a:ea typeface="Calibri" panose="020F0502020204030204" pitchFamily="34" charset="0"/>
                <a:cs typeface="Arial" panose="020B0604020202020204" pitchFamily="34" charset="0"/>
              </a:rPr>
              <a:t>O discípulo ouvindo aquelas explicações judiciosas e, confortado com os</a:t>
            </a:r>
            <a:endParaRPr lang="pt-BR" sz="3000" b="1" dirty="0">
              <a:effectLst/>
              <a:latin typeface="Arial" panose="020B0604020202020204" pitchFamily="34" charset="0"/>
              <a:ea typeface="Calibri" panose="020F0502020204030204" pitchFamily="34" charset="0"/>
              <a:cs typeface="Times New Roman" panose="02020603050405020304" pitchFamily="18" charset="0"/>
            </a:endParaRPr>
          </a:p>
          <a:p>
            <a:pPr marL="0" indent="0" algn="just">
              <a:lnSpc>
                <a:spcPct val="107000"/>
              </a:lnSpc>
              <a:spcAft>
                <a:spcPts val="800"/>
              </a:spcAft>
              <a:buNone/>
            </a:pPr>
            <a:r>
              <a:rPr lang="pt-BR" sz="3000" b="1" dirty="0">
                <a:solidFill>
                  <a:srgbClr val="000000"/>
                </a:solidFill>
                <a:effectLst/>
                <a:latin typeface="Arial" panose="020B0604020202020204" pitchFamily="34" charset="0"/>
                <a:ea typeface="Calibri" panose="020F0502020204030204" pitchFamily="34" charset="0"/>
                <a:cs typeface="Arial" panose="020B0604020202020204" pitchFamily="34" charset="0"/>
              </a:rPr>
              <a:t>recebidos, interrogou :</a:t>
            </a:r>
            <a:endParaRPr lang="pt-BR" sz="3000" b="1" dirty="0">
              <a:effectLst/>
              <a:latin typeface="Arial" panose="020B0604020202020204" pitchFamily="34" charset="0"/>
              <a:ea typeface="Calibri" panose="020F0502020204030204" pitchFamily="34" charset="0"/>
              <a:cs typeface="Times New Roman" panose="02020603050405020304" pitchFamily="18" charset="0"/>
            </a:endParaRPr>
          </a:p>
          <a:p>
            <a:pPr marL="0" indent="0" algn="just">
              <a:lnSpc>
                <a:spcPct val="107000"/>
              </a:lnSpc>
              <a:spcAft>
                <a:spcPts val="800"/>
              </a:spcAft>
              <a:buNone/>
            </a:pPr>
            <a:r>
              <a:rPr lang="pt-BR" sz="3000" b="1" dirty="0">
                <a:solidFill>
                  <a:srgbClr val="000000"/>
                </a:solidFill>
                <a:effectLst/>
                <a:latin typeface="Arial" panose="020B0604020202020204" pitchFamily="34" charset="0"/>
                <a:ea typeface="Calibri" panose="020F0502020204030204" pitchFamily="34" charset="0"/>
                <a:cs typeface="Arial" panose="020B0604020202020204" pitchFamily="34" charset="0"/>
              </a:rPr>
              <a:t>– Mestre, como deveremos interpretar a oração?</a:t>
            </a:r>
            <a:endParaRPr lang="pt-BR" sz="3000" b="1" dirty="0">
              <a:effectLst/>
              <a:latin typeface="Arial" panose="020B0604020202020204" pitchFamily="34" charset="0"/>
              <a:ea typeface="Calibri" panose="020F0502020204030204" pitchFamily="34" charset="0"/>
              <a:cs typeface="Times New Roman" panose="02020603050405020304" pitchFamily="18" charset="0"/>
            </a:endParaRPr>
          </a:p>
          <a:p>
            <a:pPr marL="0" indent="0" algn="just">
              <a:lnSpc>
                <a:spcPct val="107000"/>
              </a:lnSpc>
              <a:spcAft>
                <a:spcPts val="800"/>
              </a:spcAft>
              <a:buNone/>
            </a:pPr>
            <a:r>
              <a:rPr lang="pt-BR" sz="3000" b="1" dirty="0">
                <a:solidFill>
                  <a:srgbClr val="000000"/>
                </a:solidFill>
                <a:effectLst/>
                <a:latin typeface="Arial" panose="020B0604020202020204" pitchFamily="34" charset="0"/>
                <a:ea typeface="Calibri" panose="020F0502020204030204" pitchFamily="34" charset="0"/>
                <a:cs typeface="Arial" panose="020B0604020202020204" pitchFamily="34" charset="0"/>
              </a:rPr>
              <a:t>– Em tudo – elucidou Jesus – deve a oração construir o nosso recurso permanente de comunhão ininterrupta com Deus ; Nesse intercâmbio incessante, as criaturas devem apresentar ao Pai, no segredo das íntimas aspirações, os seus anelos e esperanças, dúvidas e amargores. Essas confidencias lhes atenuarão os cansaços do mundo, </a:t>
            </a:r>
            <a:r>
              <a:rPr lang="pt-BR" sz="3000" b="1" dirty="0" err="1">
                <a:solidFill>
                  <a:srgbClr val="000000"/>
                </a:solidFill>
                <a:effectLst/>
                <a:latin typeface="Arial" panose="020B0604020202020204" pitchFamily="34" charset="0"/>
                <a:ea typeface="Calibri" panose="020F0502020204030204" pitchFamily="34" charset="0"/>
                <a:cs typeface="Arial" panose="020B0604020202020204" pitchFamily="34" charset="0"/>
              </a:rPr>
              <a:t>restaurando-lhes</a:t>
            </a:r>
            <a:r>
              <a:rPr lang="pt-BR" sz="3000" b="1" dirty="0">
                <a:solidFill>
                  <a:srgbClr val="000000"/>
                </a:solidFill>
                <a:effectLst/>
                <a:latin typeface="Arial" panose="020B0604020202020204" pitchFamily="34" charset="0"/>
                <a:ea typeface="Calibri" panose="020F0502020204030204" pitchFamily="34" charset="0"/>
                <a:cs typeface="Arial" panose="020B0604020202020204" pitchFamily="34" charset="0"/>
              </a:rPr>
              <a:t> as energias, porque Deus lhes concederá de sua luz. É necessário, portanto, cultivar a prece, para que ela se torne um elemento natural da vida, como a respiração. É indispensável conheçamos o meio seguro de nos identificarmos com o Nosso Pai.</a:t>
            </a:r>
            <a:endParaRPr lang="pt-BR" sz="3000" b="1" dirty="0">
              <a:effectLst/>
              <a:latin typeface="Arial" panose="020B0604020202020204" pitchFamily="34" charset="0"/>
              <a:ea typeface="Calibri" panose="020F0502020204030204" pitchFamily="34" charset="0"/>
              <a:cs typeface="Times New Roman" panose="02020603050405020304" pitchFamily="18" charset="0"/>
            </a:endParaRPr>
          </a:p>
          <a:p>
            <a:pPr marL="0" indent="0">
              <a:buNone/>
            </a:pPr>
            <a:endParaRPr lang="pt-BR" dirty="0"/>
          </a:p>
        </p:txBody>
      </p:sp>
    </p:spTree>
    <p:extLst>
      <p:ext uri="{BB962C8B-B14F-4D97-AF65-F5344CB8AC3E}">
        <p14:creationId xmlns:p14="http://schemas.microsoft.com/office/powerpoint/2010/main" val="126495940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ço Reservado para Conteúdo 2">
            <a:extLst>
              <a:ext uri="{FF2B5EF4-FFF2-40B4-BE49-F238E27FC236}">
                <a16:creationId xmlns:a16="http://schemas.microsoft.com/office/drawing/2014/main" id="{3E706AA1-5642-4CC8-A9E7-C06EA8D86814}"/>
              </a:ext>
            </a:extLst>
          </p:cNvPr>
          <p:cNvSpPr>
            <a:spLocks noGrp="1"/>
          </p:cNvSpPr>
          <p:nvPr>
            <p:ph idx="1"/>
          </p:nvPr>
        </p:nvSpPr>
        <p:spPr>
          <a:xfrm>
            <a:off x="435005" y="284085"/>
            <a:ext cx="11398929" cy="6249880"/>
          </a:xfrm>
        </p:spPr>
        <p:txBody>
          <a:bodyPr>
            <a:normAutofit lnSpcReduction="10000"/>
          </a:bodyPr>
          <a:lstStyle/>
          <a:p>
            <a:pPr marL="0" indent="0" algn="just">
              <a:buNone/>
            </a:pPr>
            <a:r>
              <a:rPr lang="pt-BR" sz="3000" b="1" dirty="0">
                <a:solidFill>
                  <a:srgbClr val="000000"/>
                </a:solidFill>
                <a:effectLst/>
                <a:latin typeface="Arial" panose="020B0604020202020204" pitchFamily="34" charset="0"/>
                <a:ea typeface="Calibri" panose="020F0502020204030204" pitchFamily="34" charset="0"/>
                <a:cs typeface="Arial" panose="020B0604020202020204" pitchFamily="34" charset="0"/>
              </a:rPr>
              <a:t>	“Entretanto, Pedro, observamos que os homens não se lembram do céu, senão nos dias de incerteza e angústia do coração. Se a ameaça é cruel e iminente o desastre, se a morte do corpo é irremediável, os mais fortes dobram os joelhos; Mas, quanto não deverá sentir-se o Pai amoroso e leal de que somente o procurem os filhos nos momentos do infortúnio, por eles criados com as suas próprias mãos? Em face do relaxamento dessas relações sagradas, por parte dos homens, indiferentes ao carinho paternal da Providência que tudo lhes concede de útil e agradável, improfìcuamente desejará o filho uma solução imediata para as suas necessidades e problemas, sem remediar ao longo afastamento em que se conservou do Pai no percurso, postergando-Lhe os desígnios, respeito às suas questões íntimas e profundas.”</a:t>
            </a:r>
            <a:endParaRPr lang="pt-BR" sz="3000" b="1" dirty="0">
              <a:effectLst/>
              <a:latin typeface="Arial" panose="020B0604020202020204" pitchFamily="34" charset="0"/>
              <a:ea typeface="Calibri" panose="020F0502020204030204" pitchFamily="34" charset="0"/>
              <a:cs typeface="Times New Roman" panose="02020603050405020304" pitchFamily="18" charset="0"/>
            </a:endParaRPr>
          </a:p>
          <a:p>
            <a:pPr marL="0" indent="0">
              <a:buNone/>
            </a:pPr>
            <a:endParaRPr lang="pt-BR" dirty="0"/>
          </a:p>
        </p:txBody>
      </p:sp>
    </p:spTree>
    <p:extLst>
      <p:ext uri="{BB962C8B-B14F-4D97-AF65-F5344CB8AC3E}">
        <p14:creationId xmlns:p14="http://schemas.microsoft.com/office/powerpoint/2010/main" val="242162688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3" name="Rectangle 72">
            <a:extLst>
              <a:ext uri="{FF2B5EF4-FFF2-40B4-BE49-F238E27FC236}">
                <a16:creationId xmlns:a16="http://schemas.microsoft.com/office/drawing/2014/main" id="{2C61293E-6EBE-43EF-A52C-9BEBFD7679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26" name="Picture 2" descr="Nostalgia e Depressão - Joanna de Ângelis - Associação Espírita Allan Kardec">
            <a:extLst>
              <a:ext uri="{FF2B5EF4-FFF2-40B4-BE49-F238E27FC236}">
                <a16:creationId xmlns:a16="http://schemas.microsoft.com/office/drawing/2014/main" id="{2289BF2F-A017-4083-8473-9815072427E3}"/>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r="56367" b="1"/>
          <a:stretch/>
        </p:blipFill>
        <p:spPr bwMode="auto">
          <a:xfrm>
            <a:off x="1" y="10"/>
            <a:ext cx="4657344" cy="6857990"/>
          </a:xfrm>
          <a:custGeom>
            <a:avLst/>
            <a:gdLst/>
            <a:ahLst/>
            <a:cxnLst/>
            <a:rect l="l" t="t" r="r" b="b"/>
            <a:pathLst>
              <a:path w="4657344" h="6858000">
                <a:moveTo>
                  <a:pt x="0" y="0"/>
                </a:moveTo>
                <a:lnTo>
                  <a:pt x="3429755" y="0"/>
                </a:lnTo>
                <a:lnTo>
                  <a:pt x="3526016" y="148742"/>
                </a:lnTo>
                <a:cubicBezTo>
                  <a:pt x="3657740" y="365513"/>
                  <a:pt x="3777402" y="589569"/>
                  <a:pt x="3886489" y="819975"/>
                </a:cubicBezTo>
                <a:cubicBezTo>
                  <a:pt x="3891856" y="833492"/>
                  <a:pt x="3900663" y="845393"/>
                  <a:pt x="3912049" y="854514"/>
                </a:cubicBezTo>
                <a:cubicBezTo>
                  <a:pt x="3897352" y="819849"/>
                  <a:pt x="3883037" y="784928"/>
                  <a:pt x="3868083" y="750263"/>
                </a:cubicBezTo>
                <a:cubicBezTo>
                  <a:pt x="3806989" y="608712"/>
                  <a:pt x="3742478" y="469145"/>
                  <a:pt x="3674155" y="331786"/>
                </a:cubicBezTo>
                <a:lnTo>
                  <a:pt x="3496656" y="0"/>
                </a:lnTo>
                <a:lnTo>
                  <a:pt x="3554371" y="0"/>
                </a:lnTo>
                <a:lnTo>
                  <a:pt x="3661621" y="196614"/>
                </a:lnTo>
                <a:cubicBezTo>
                  <a:pt x="3856899" y="573253"/>
                  <a:pt x="4021071" y="966066"/>
                  <a:pt x="4161279" y="1371196"/>
                </a:cubicBezTo>
                <a:cubicBezTo>
                  <a:pt x="4379525" y="2007265"/>
                  <a:pt x="4530141" y="2664286"/>
                  <a:pt x="4610660" y="3331516"/>
                </a:cubicBezTo>
                <a:cubicBezTo>
                  <a:pt x="4652837" y="3672965"/>
                  <a:pt x="4671625" y="4013908"/>
                  <a:pt x="4645040" y="4357388"/>
                </a:cubicBezTo>
                <a:cubicBezTo>
                  <a:pt x="4613599" y="4758899"/>
                  <a:pt x="4566181" y="5157998"/>
                  <a:pt x="4485789" y="5552906"/>
                </a:cubicBezTo>
                <a:cubicBezTo>
                  <a:pt x="4397121" y="5988893"/>
                  <a:pt x="4276748" y="6414594"/>
                  <a:pt x="4117769" y="6828295"/>
                </a:cubicBezTo>
                <a:lnTo>
                  <a:pt x="4105288" y="6858000"/>
                </a:lnTo>
                <a:lnTo>
                  <a:pt x="4052520" y="6858000"/>
                </a:lnTo>
                <a:lnTo>
                  <a:pt x="4059369" y="6841549"/>
                </a:lnTo>
                <a:cubicBezTo>
                  <a:pt x="4147276" y="6614016"/>
                  <a:pt x="4224193" y="6380817"/>
                  <a:pt x="4291518" y="6142729"/>
                </a:cubicBezTo>
                <a:cubicBezTo>
                  <a:pt x="4350055" y="5935370"/>
                  <a:pt x="4393256" y="5723695"/>
                  <a:pt x="4443357" y="5513923"/>
                </a:cubicBezTo>
                <a:cubicBezTo>
                  <a:pt x="4444541" y="5502788"/>
                  <a:pt x="4445137" y="5491601"/>
                  <a:pt x="4445146" y="5480401"/>
                </a:cubicBezTo>
                <a:cubicBezTo>
                  <a:pt x="4408465" y="5607635"/>
                  <a:pt x="4379196" y="5719759"/>
                  <a:pt x="4344559" y="5830359"/>
                </a:cubicBezTo>
                <a:cubicBezTo>
                  <a:pt x="4254261" y="6118381"/>
                  <a:pt x="4150112" y="6398531"/>
                  <a:pt x="4031702" y="6670527"/>
                </a:cubicBezTo>
                <a:lnTo>
                  <a:pt x="3943824" y="6858000"/>
                </a:lnTo>
                <a:lnTo>
                  <a:pt x="0" y="6858000"/>
                </a:lnTo>
                <a:close/>
              </a:path>
            </a:pathLst>
          </a:custGeom>
          <a:noFill/>
          <a:extLst>
            <a:ext uri="{909E8E84-426E-40DD-AFC4-6F175D3DCCD1}">
              <a14:hiddenFill xmlns:a14="http://schemas.microsoft.com/office/drawing/2010/main">
                <a:solidFill>
                  <a:srgbClr val="FFFFFF"/>
                </a:solidFill>
              </a14:hiddenFill>
            </a:ext>
          </a:extLst>
        </p:spPr>
      </p:pic>
      <p:sp>
        <p:nvSpPr>
          <p:cNvPr id="75" name="sketchy line">
            <a:extLst>
              <a:ext uri="{FF2B5EF4-FFF2-40B4-BE49-F238E27FC236}">
                <a16:creationId xmlns:a16="http://schemas.microsoft.com/office/drawing/2014/main" id="{21540236-BFD5-4A9D-8840-4703E7F7682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297762" y="2374947"/>
            <a:ext cx="4243589" cy="18288"/>
          </a:xfrm>
          <a:custGeom>
            <a:avLst/>
            <a:gdLst>
              <a:gd name="connsiteX0" fmla="*/ 0 w 4243589"/>
              <a:gd name="connsiteY0" fmla="*/ 0 h 18288"/>
              <a:gd name="connsiteX1" fmla="*/ 478919 w 4243589"/>
              <a:gd name="connsiteY1" fmla="*/ 0 h 18288"/>
              <a:gd name="connsiteX2" fmla="*/ 957839 w 4243589"/>
              <a:gd name="connsiteY2" fmla="*/ 0 h 18288"/>
              <a:gd name="connsiteX3" fmla="*/ 1521630 w 4243589"/>
              <a:gd name="connsiteY3" fmla="*/ 0 h 18288"/>
              <a:gd name="connsiteX4" fmla="*/ 2212729 w 4243589"/>
              <a:gd name="connsiteY4" fmla="*/ 0 h 18288"/>
              <a:gd name="connsiteX5" fmla="*/ 2734084 w 4243589"/>
              <a:gd name="connsiteY5" fmla="*/ 0 h 18288"/>
              <a:gd name="connsiteX6" fmla="*/ 3255439 w 4243589"/>
              <a:gd name="connsiteY6" fmla="*/ 0 h 18288"/>
              <a:gd name="connsiteX7" fmla="*/ 4243589 w 4243589"/>
              <a:gd name="connsiteY7" fmla="*/ 0 h 18288"/>
              <a:gd name="connsiteX8" fmla="*/ 4243589 w 4243589"/>
              <a:gd name="connsiteY8" fmla="*/ 18288 h 18288"/>
              <a:gd name="connsiteX9" fmla="*/ 3594926 w 4243589"/>
              <a:gd name="connsiteY9" fmla="*/ 18288 h 18288"/>
              <a:gd name="connsiteX10" fmla="*/ 3073571 w 4243589"/>
              <a:gd name="connsiteY10" fmla="*/ 18288 h 18288"/>
              <a:gd name="connsiteX11" fmla="*/ 2552216 w 4243589"/>
              <a:gd name="connsiteY11" fmla="*/ 18288 h 18288"/>
              <a:gd name="connsiteX12" fmla="*/ 1903553 w 4243589"/>
              <a:gd name="connsiteY12" fmla="*/ 18288 h 18288"/>
              <a:gd name="connsiteX13" fmla="*/ 1212454 w 4243589"/>
              <a:gd name="connsiteY13" fmla="*/ 18288 h 18288"/>
              <a:gd name="connsiteX14" fmla="*/ 733535 w 4243589"/>
              <a:gd name="connsiteY14" fmla="*/ 18288 h 18288"/>
              <a:gd name="connsiteX15" fmla="*/ 0 w 4243589"/>
              <a:gd name="connsiteY15" fmla="*/ 18288 h 18288"/>
              <a:gd name="connsiteX16" fmla="*/ 0 w 4243589"/>
              <a:gd name="connsiteY16"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18288" fill="none" extrusionOk="0">
                <a:moveTo>
                  <a:pt x="0" y="0"/>
                </a:moveTo>
                <a:cubicBezTo>
                  <a:pt x="213395" y="-21006"/>
                  <a:pt x="307421" y="-18116"/>
                  <a:pt x="478919" y="0"/>
                </a:cubicBezTo>
                <a:cubicBezTo>
                  <a:pt x="650417" y="18116"/>
                  <a:pt x="831092" y="-21237"/>
                  <a:pt x="957839" y="0"/>
                </a:cubicBezTo>
                <a:cubicBezTo>
                  <a:pt x="1084586" y="21237"/>
                  <a:pt x="1301682" y="25124"/>
                  <a:pt x="1521630" y="0"/>
                </a:cubicBezTo>
                <a:cubicBezTo>
                  <a:pt x="1741578" y="-25124"/>
                  <a:pt x="1970269" y="-29139"/>
                  <a:pt x="2212729" y="0"/>
                </a:cubicBezTo>
                <a:cubicBezTo>
                  <a:pt x="2455189" y="29139"/>
                  <a:pt x="2558847" y="-4796"/>
                  <a:pt x="2734084" y="0"/>
                </a:cubicBezTo>
                <a:cubicBezTo>
                  <a:pt x="2909321" y="4796"/>
                  <a:pt x="3097217" y="-13409"/>
                  <a:pt x="3255439" y="0"/>
                </a:cubicBezTo>
                <a:cubicBezTo>
                  <a:pt x="3413662" y="13409"/>
                  <a:pt x="3979999" y="-10121"/>
                  <a:pt x="4243589" y="0"/>
                </a:cubicBezTo>
                <a:cubicBezTo>
                  <a:pt x="4244484" y="8974"/>
                  <a:pt x="4243043" y="9359"/>
                  <a:pt x="4243589" y="18288"/>
                </a:cubicBezTo>
                <a:cubicBezTo>
                  <a:pt x="4058777" y="31246"/>
                  <a:pt x="3910348" y="3158"/>
                  <a:pt x="3594926" y="18288"/>
                </a:cubicBezTo>
                <a:cubicBezTo>
                  <a:pt x="3279504" y="33418"/>
                  <a:pt x="3319955" y="-3977"/>
                  <a:pt x="3073571" y="18288"/>
                </a:cubicBezTo>
                <a:cubicBezTo>
                  <a:pt x="2827187" y="40553"/>
                  <a:pt x="2767387" y="1863"/>
                  <a:pt x="2552216" y="18288"/>
                </a:cubicBezTo>
                <a:cubicBezTo>
                  <a:pt x="2337046" y="34713"/>
                  <a:pt x="2181871" y="19527"/>
                  <a:pt x="1903553" y="18288"/>
                </a:cubicBezTo>
                <a:cubicBezTo>
                  <a:pt x="1625235" y="17049"/>
                  <a:pt x="1557672" y="24174"/>
                  <a:pt x="1212454" y="18288"/>
                </a:cubicBezTo>
                <a:cubicBezTo>
                  <a:pt x="867236" y="12402"/>
                  <a:pt x="874382" y="15627"/>
                  <a:pt x="733535" y="18288"/>
                </a:cubicBezTo>
                <a:cubicBezTo>
                  <a:pt x="592688" y="20949"/>
                  <a:pt x="183477" y="14753"/>
                  <a:pt x="0" y="18288"/>
                </a:cubicBezTo>
                <a:cubicBezTo>
                  <a:pt x="-229" y="14222"/>
                  <a:pt x="509" y="5816"/>
                  <a:pt x="0" y="0"/>
                </a:cubicBezTo>
                <a:close/>
              </a:path>
              <a:path w="4243589" h="18288" stroke="0" extrusionOk="0">
                <a:moveTo>
                  <a:pt x="0" y="0"/>
                </a:moveTo>
                <a:cubicBezTo>
                  <a:pt x="143690" y="16630"/>
                  <a:pt x="266667" y="14847"/>
                  <a:pt x="521355" y="0"/>
                </a:cubicBezTo>
                <a:cubicBezTo>
                  <a:pt x="776043" y="-14847"/>
                  <a:pt x="814491" y="-17363"/>
                  <a:pt x="1000275" y="0"/>
                </a:cubicBezTo>
                <a:cubicBezTo>
                  <a:pt x="1186059" y="17363"/>
                  <a:pt x="1352504" y="-23507"/>
                  <a:pt x="1521630" y="0"/>
                </a:cubicBezTo>
                <a:cubicBezTo>
                  <a:pt x="1690756" y="23507"/>
                  <a:pt x="1889525" y="5871"/>
                  <a:pt x="2127857" y="0"/>
                </a:cubicBezTo>
                <a:cubicBezTo>
                  <a:pt x="2366189" y="-5871"/>
                  <a:pt x="2620628" y="-27997"/>
                  <a:pt x="2776520" y="0"/>
                </a:cubicBezTo>
                <a:cubicBezTo>
                  <a:pt x="2932412" y="27997"/>
                  <a:pt x="3131683" y="-25073"/>
                  <a:pt x="3467618" y="0"/>
                </a:cubicBezTo>
                <a:cubicBezTo>
                  <a:pt x="3803553" y="25073"/>
                  <a:pt x="4017371" y="3071"/>
                  <a:pt x="4243589" y="0"/>
                </a:cubicBezTo>
                <a:cubicBezTo>
                  <a:pt x="4243134" y="6162"/>
                  <a:pt x="4243492" y="11775"/>
                  <a:pt x="4243589" y="18288"/>
                </a:cubicBezTo>
                <a:cubicBezTo>
                  <a:pt x="4017834" y="-5779"/>
                  <a:pt x="3834586" y="13376"/>
                  <a:pt x="3594926" y="18288"/>
                </a:cubicBezTo>
                <a:cubicBezTo>
                  <a:pt x="3355266" y="23200"/>
                  <a:pt x="3204179" y="2869"/>
                  <a:pt x="2903827" y="18288"/>
                </a:cubicBezTo>
                <a:cubicBezTo>
                  <a:pt x="2603475" y="33707"/>
                  <a:pt x="2526187" y="46187"/>
                  <a:pt x="2212729" y="18288"/>
                </a:cubicBezTo>
                <a:cubicBezTo>
                  <a:pt x="1899271" y="-9611"/>
                  <a:pt x="1966289" y="29692"/>
                  <a:pt x="1733809" y="18288"/>
                </a:cubicBezTo>
                <a:cubicBezTo>
                  <a:pt x="1501329" y="6884"/>
                  <a:pt x="1343612" y="12492"/>
                  <a:pt x="1085146" y="18288"/>
                </a:cubicBezTo>
                <a:cubicBezTo>
                  <a:pt x="826680" y="24084"/>
                  <a:pt x="778184" y="35607"/>
                  <a:pt x="521355" y="18288"/>
                </a:cubicBezTo>
                <a:cubicBezTo>
                  <a:pt x="264526" y="969"/>
                  <a:pt x="120277" y="4268"/>
                  <a:pt x="0" y="18288"/>
                </a:cubicBezTo>
                <a:cubicBezTo>
                  <a:pt x="766" y="10800"/>
                  <a:pt x="-457" y="8180"/>
                  <a:pt x="0" y="0"/>
                </a:cubicBezTo>
                <a:close/>
              </a:path>
            </a:pathLst>
          </a:custGeom>
          <a:solidFill>
            <a:schemeClr val="accent2"/>
          </a:solidFill>
          <a:ln w="44450" cap="rnd">
            <a:solidFill>
              <a:schemeClr val="accent2"/>
            </a:solidFill>
            <a:round/>
            <a:extLst>
              <a:ext uri="{C807C97D-BFC1-408E-A445-0C87EB9F89A2}">
                <ask:lineSketchStyleProps xmlns:ask="http://schemas.microsoft.com/office/drawing/2018/sketchyshapes" sd="2727557108">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30" name="Content Placeholder 1029">
            <a:extLst>
              <a:ext uri="{FF2B5EF4-FFF2-40B4-BE49-F238E27FC236}">
                <a16:creationId xmlns:a16="http://schemas.microsoft.com/office/drawing/2014/main" id="{50293865-0219-4252-B51B-5224A296E6E0}"/>
              </a:ext>
            </a:extLst>
          </p:cNvPr>
          <p:cNvSpPr>
            <a:spLocks noGrp="1"/>
          </p:cNvSpPr>
          <p:nvPr>
            <p:ph idx="1"/>
          </p:nvPr>
        </p:nvSpPr>
        <p:spPr>
          <a:xfrm>
            <a:off x="5015883" y="2706624"/>
            <a:ext cx="6532989" cy="3483864"/>
          </a:xfrm>
        </p:spPr>
        <p:txBody>
          <a:bodyPr>
            <a:normAutofit/>
          </a:bodyPr>
          <a:lstStyle/>
          <a:p>
            <a:pPr marL="0" indent="0">
              <a:buNone/>
            </a:pPr>
            <a:r>
              <a:rPr lang="en-US" sz="2200" b="1" dirty="0">
                <a:latin typeface="Arial" panose="020B0604020202020204" pitchFamily="34" charset="0"/>
                <a:cs typeface="Arial" panose="020B0604020202020204" pitchFamily="34" charset="0"/>
              </a:rPr>
              <a:t>Mensagem – Recurso da Oração – Livro: Momentos de Saúde /Joanna de Ângelis/Divaldo P. Franco</a:t>
            </a:r>
          </a:p>
          <a:p>
            <a:pPr marL="0" indent="0">
              <a:buNone/>
            </a:pPr>
            <a:endParaRPr lang="en-US" sz="2200" b="1" dirty="0">
              <a:latin typeface="Arial" panose="020B0604020202020204" pitchFamily="34" charset="0"/>
              <a:cs typeface="Arial" panose="020B0604020202020204" pitchFamily="34" charset="0"/>
            </a:endParaRPr>
          </a:p>
          <a:p>
            <a:pPr marL="0" indent="0">
              <a:buNone/>
            </a:pPr>
            <a:r>
              <a:rPr lang="en-US" sz="2200" b="1" dirty="0">
                <a:latin typeface="Arial" panose="020B0604020202020204" pitchFamily="34" charset="0"/>
                <a:cs typeface="Arial" panose="020B0604020202020204" pitchFamily="34" charset="0"/>
              </a:rPr>
              <a:t>Mensagem – Culto da Oração – Livro: A Prece Segundo os Espíritos/Joanna de Ângelis/Divaldo P. Franco</a:t>
            </a:r>
          </a:p>
          <a:p>
            <a:pPr marL="0" indent="0">
              <a:buNone/>
            </a:pPr>
            <a:endParaRPr lang="en-US" sz="2200" dirty="0"/>
          </a:p>
          <a:p>
            <a:pPr marL="0" indent="0">
              <a:buNone/>
            </a:pPr>
            <a:endParaRPr lang="en-US" sz="2200" dirty="0"/>
          </a:p>
          <a:p>
            <a:pPr marL="0" indent="0">
              <a:buNone/>
            </a:pPr>
            <a:endParaRPr lang="en-US" sz="2200" dirty="0"/>
          </a:p>
        </p:txBody>
      </p:sp>
    </p:spTree>
    <p:extLst>
      <p:ext uri="{BB962C8B-B14F-4D97-AF65-F5344CB8AC3E}">
        <p14:creationId xmlns:p14="http://schemas.microsoft.com/office/powerpoint/2010/main" val="219262612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ço Reservado para Conteúdo 2">
            <a:extLst>
              <a:ext uri="{FF2B5EF4-FFF2-40B4-BE49-F238E27FC236}">
                <a16:creationId xmlns:a16="http://schemas.microsoft.com/office/drawing/2014/main" id="{C21BE72D-EE30-4AF9-A3DB-741DFE18DADE}"/>
              </a:ext>
            </a:extLst>
          </p:cNvPr>
          <p:cNvSpPr>
            <a:spLocks noGrp="1"/>
          </p:cNvSpPr>
          <p:nvPr>
            <p:ph idx="1"/>
          </p:nvPr>
        </p:nvSpPr>
        <p:spPr>
          <a:xfrm>
            <a:off x="710214" y="417250"/>
            <a:ext cx="10643586" cy="5759713"/>
          </a:xfrm>
        </p:spPr>
        <p:txBody>
          <a:bodyPr/>
          <a:lstStyle/>
          <a:p>
            <a:pPr marL="0" indent="0" algn="just">
              <a:buNone/>
            </a:pPr>
            <a:r>
              <a:rPr lang="pt-BR" sz="3000" b="1" dirty="0">
                <a:solidFill>
                  <a:srgbClr val="000000"/>
                </a:solidFill>
                <a:effectLst/>
                <a:latin typeface="Arial" panose="020B0604020202020204" pitchFamily="34" charset="0"/>
                <a:ea typeface="Calibri" panose="020F0502020204030204" pitchFamily="34" charset="0"/>
                <a:cs typeface="Arial" panose="020B0604020202020204" pitchFamily="34" charset="0"/>
              </a:rPr>
              <a:t>	</a:t>
            </a:r>
          </a:p>
          <a:p>
            <a:pPr marL="0" indent="0" algn="just">
              <a:buNone/>
            </a:pPr>
            <a:endParaRPr lang="pt-BR" sz="3000" b="1" dirty="0">
              <a:solidFill>
                <a:srgbClr val="000000"/>
              </a:solidFill>
              <a:latin typeface="Arial" panose="020B0604020202020204" pitchFamily="34" charset="0"/>
              <a:ea typeface="Calibri" panose="020F0502020204030204" pitchFamily="34" charset="0"/>
              <a:cs typeface="Arial" panose="020B0604020202020204" pitchFamily="34" charset="0"/>
            </a:endParaRPr>
          </a:p>
          <a:p>
            <a:pPr marL="0" indent="0" algn="just">
              <a:buNone/>
            </a:pPr>
            <a:r>
              <a:rPr lang="pt-BR" sz="3000" b="1" dirty="0">
                <a:solidFill>
                  <a:srgbClr val="000000"/>
                </a:solidFill>
                <a:effectLst/>
                <a:latin typeface="Arial" panose="020B0604020202020204" pitchFamily="34" charset="0"/>
                <a:ea typeface="Calibri" panose="020F0502020204030204" pitchFamily="34" charset="0"/>
                <a:cs typeface="Arial" panose="020B0604020202020204" pitchFamily="34" charset="0"/>
              </a:rPr>
              <a:t>	Simão Pedro ouvia o Mestre com uma compreensão nova. Não podia apreender a amplitude daqueles conceitos que transcendiam o âmbito da educação que recebera, mas procurava perceber o alcance daquelas elucidações, afim de cultivar o intercâmbio perfeito com o Pai sábio e amoroso, cuja assistência generosa Jesus revelara, dentro da luz dos seus Divinos ensinamentos.</a:t>
            </a:r>
            <a:endParaRPr lang="pt-BR" sz="3000" b="1" dirty="0">
              <a:effectLst/>
              <a:latin typeface="Arial" panose="020B0604020202020204" pitchFamily="34" charset="0"/>
              <a:ea typeface="Calibri" panose="020F0502020204030204" pitchFamily="34" charset="0"/>
              <a:cs typeface="Times New Roman" panose="02020603050405020304" pitchFamily="18" charset="0"/>
            </a:endParaRPr>
          </a:p>
          <a:p>
            <a:pPr marL="0" indent="0">
              <a:buNone/>
            </a:pPr>
            <a:endParaRPr lang="pt-BR" dirty="0"/>
          </a:p>
        </p:txBody>
      </p:sp>
    </p:spTree>
    <p:extLst>
      <p:ext uri="{BB962C8B-B14F-4D97-AF65-F5344CB8AC3E}">
        <p14:creationId xmlns:p14="http://schemas.microsoft.com/office/powerpoint/2010/main" val="346400901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ço Reservado para Conteúdo 2">
            <a:extLst>
              <a:ext uri="{FF2B5EF4-FFF2-40B4-BE49-F238E27FC236}">
                <a16:creationId xmlns:a16="http://schemas.microsoft.com/office/drawing/2014/main" id="{9E4B5E8A-436E-4876-9FD6-815F0330843B}"/>
              </a:ext>
            </a:extLst>
          </p:cNvPr>
          <p:cNvSpPr>
            <a:spLocks noGrp="1"/>
          </p:cNvSpPr>
          <p:nvPr>
            <p:ph idx="1"/>
          </p:nvPr>
        </p:nvSpPr>
        <p:spPr>
          <a:xfrm>
            <a:off x="674703" y="337351"/>
            <a:ext cx="10999433" cy="6187735"/>
          </a:xfrm>
        </p:spPr>
        <p:txBody>
          <a:bodyPr>
            <a:normAutofit fontScale="25000" lnSpcReduction="20000"/>
          </a:bodyPr>
          <a:lstStyle/>
          <a:p>
            <a:pPr indent="0" algn="just">
              <a:lnSpc>
                <a:spcPct val="107000"/>
              </a:lnSpc>
              <a:spcAft>
                <a:spcPts val="800"/>
              </a:spcAft>
              <a:buNone/>
            </a:pPr>
            <a:r>
              <a:rPr lang="pt-BR" sz="9600" b="1" dirty="0">
                <a:solidFill>
                  <a:srgbClr val="000000"/>
                </a:solidFill>
                <a:effectLst/>
                <a:latin typeface="Arial" panose="020B0604020202020204" pitchFamily="34" charset="0"/>
                <a:ea typeface="Calibri" panose="020F0502020204030204" pitchFamily="34" charset="0"/>
                <a:cs typeface="Arial" panose="020B0604020202020204" pitchFamily="34" charset="0"/>
              </a:rPr>
              <a:t>Decorridos alguns dias, estando o Mestre a ensinar aos companheiros uma nova lição referente ao impulso natural da prece, Simão lhe observou:</a:t>
            </a:r>
            <a:endParaRPr lang="pt-BR" sz="9600" b="1" dirty="0">
              <a:effectLst/>
              <a:latin typeface="Arial" panose="020B0604020202020204" pitchFamily="34" charset="0"/>
              <a:ea typeface="Calibri" panose="020F0502020204030204" pitchFamily="34" charset="0"/>
              <a:cs typeface="Times New Roman" panose="02020603050405020304" pitchFamily="18" charset="0"/>
            </a:endParaRPr>
          </a:p>
          <a:p>
            <a:pPr marL="0" indent="0" algn="just">
              <a:lnSpc>
                <a:spcPct val="107000"/>
              </a:lnSpc>
              <a:spcAft>
                <a:spcPts val="800"/>
              </a:spcAft>
              <a:buNone/>
            </a:pPr>
            <a:r>
              <a:rPr lang="pt-BR" sz="9600" b="1" dirty="0">
                <a:solidFill>
                  <a:srgbClr val="000000"/>
                </a:solidFill>
                <a:effectLst/>
                <a:latin typeface="Arial" panose="020B0604020202020204" pitchFamily="34" charset="0"/>
                <a:ea typeface="Calibri" panose="020F0502020204030204" pitchFamily="34" charset="0"/>
                <a:cs typeface="Arial" panose="020B0604020202020204" pitchFamily="34" charset="0"/>
              </a:rPr>
              <a:t>– Senhor, tenho procurado, por todos os modos, manter inalterável a minha</a:t>
            </a:r>
            <a:endParaRPr lang="pt-BR" sz="9600" b="1" dirty="0">
              <a:effectLst/>
              <a:latin typeface="Arial" panose="020B0604020202020204" pitchFamily="34" charset="0"/>
              <a:ea typeface="Calibri" panose="020F0502020204030204" pitchFamily="34" charset="0"/>
              <a:cs typeface="Times New Roman" panose="02020603050405020304" pitchFamily="18" charset="0"/>
            </a:endParaRPr>
          </a:p>
          <a:p>
            <a:pPr marL="0" indent="0" algn="just">
              <a:lnSpc>
                <a:spcPct val="107000"/>
              </a:lnSpc>
              <a:spcAft>
                <a:spcPts val="800"/>
              </a:spcAft>
              <a:buNone/>
            </a:pPr>
            <a:r>
              <a:rPr lang="pt-BR" sz="9600" b="1" dirty="0">
                <a:solidFill>
                  <a:srgbClr val="000000"/>
                </a:solidFill>
                <a:effectLst/>
                <a:latin typeface="Arial" panose="020B0604020202020204" pitchFamily="34" charset="0"/>
                <a:ea typeface="Calibri" panose="020F0502020204030204" pitchFamily="34" charset="0"/>
                <a:cs typeface="Arial" panose="020B0604020202020204" pitchFamily="34" charset="0"/>
              </a:rPr>
              <a:t>comunhão com Deus, mas não tenho alcançado o objetivo de minhas súplicas.</a:t>
            </a:r>
            <a:endParaRPr lang="pt-BR" sz="9600" b="1" dirty="0">
              <a:effectLst/>
              <a:latin typeface="Arial" panose="020B0604020202020204" pitchFamily="34" charset="0"/>
              <a:ea typeface="Calibri" panose="020F0502020204030204" pitchFamily="34" charset="0"/>
              <a:cs typeface="Times New Roman" panose="02020603050405020304" pitchFamily="18" charset="0"/>
            </a:endParaRPr>
          </a:p>
          <a:p>
            <a:pPr marL="0" indent="0" algn="just">
              <a:lnSpc>
                <a:spcPct val="107000"/>
              </a:lnSpc>
              <a:spcAft>
                <a:spcPts val="800"/>
              </a:spcAft>
              <a:buNone/>
            </a:pPr>
            <a:r>
              <a:rPr lang="pt-BR" sz="9600" b="1" dirty="0">
                <a:solidFill>
                  <a:srgbClr val="000000"/>
                </a:solidFill>
                <a:effectLst/>
                <a:latin typeface="Arial" panose="020B0604020202020204" pitchFamily="34" charset="0"/>
                <a:ea typeface="Calibri" panose="020F0502020204030204" pitchFamily="34" charset="0"/>
                <a:cs typeface="Arial" panose="020B0604020202020204" pitchFamily="34" charset="0"/>
              </a:rPr>
              <a:t>– E o que tens pedido a Deus? – Interrogou o Mestre, sem se perturbar.</a:t>
            </a:r>
            <a:endParaRPr lang="pt-BR" sz="9600" b="1" dirty="0">
              <a:effectLst/>
              <a:latin typeface="Arial" panose="020B0604020202020204" pitchFamily="34" charset="0"/>
              <a:ea typeface="Calibri" panose="020F0502020204030204" pitchFamily="34" charset="0"/>
              <a:cs typeface="Times New Roman" panose="02020603050405020304" pitchFamily="18" charset="0"/>
            </a:endParaRPr>
          </a:p>
          <a:p>
            <a:pPr marL="0" indent="0" algn="just">
              <a:lnSpc>
                <a:spcPct val="107000"/>
              </a:lnSpc>
              <a:spcAft>
                <a:spcPts val="800"/>
              </a:spcAft>
              <a:buNone/>
            </a:pPr>
            <a:r>
              <a:rPr lang="pt-BR" sz="9600" b="1" dirty="0">
                <a:solidFill>
                  <a:srgbClr val="000000"/>
                </a:solidFill>
                <a:effectLst/>
                <a:latin typeface="Arial" panose="020B0604020202020204" pitchFamily="34" charset="0"/>
                <a:ea typeface="Calibri" panose="020F0502020204030204" pitchFamily="34" charset="0"/>
                <a:cs typeface="Arial" panose="020B0604020202020204" pitchFamily="34" charset="0"/>
              </a:rPr>
              <a:t>– Tenho implorado à sua bondade que aplaine os meus caminhos, com a solução de certos problemas materiais. Jesus contempla longamente o discípulo, como se examinasse a fragilidade dos elementos intelectuais de que podia dispor para a realização da obra evangélica. Contudo, evidenciando mais uma vez o seu profundo amor e boa vontade, esclareceu com brandura e</a:t>
            </a:r>
            <a:endParaRPr lang="pt-BR" sz="9600" b="1" dirty="0">
              <a:effectLst/>
              <a:latin typeface="Arial" panose="020B0604020202020204" pitchFamily="34" charset="0"/>
              <a:ea typeface="Calibri" panose="020F0502020204030204" pitchFamily="34" charset="0"/>
              <a:cs typeface="Times New Roman" panose="02020603050405020304" pitchFamily="18" charset="0"/>
            </a:endParaRPr>
          </a:p>
          <a:p>
            <a:pPr marL="0" indent="0" algn="just">
              <a:lnSpc>
                <a:spcPct val="107000"/>
              </a:lnSpc>
              <a:spcAft>
                <a:spcPts val="800"/>
              </a:spcAft>
              <a:buNone/>
            </a:pPr>
            <a:r>
              <a:rPr lang="pt-BR" sz="9600" b="1" dirty="0">
                <a:solidFill>
                  <a:srgbClr val="000000"/>
                </a:solidFill>
                <a:effectLst/>
                <a:latin typeface="Arial" panose="020B0604020202020204" pitchFamily="34" charset="0"/>
                <a:ea typeface="Calibri" panose="020F0502020204030204" pitchFamily="34" charset="0"/>
                <a:cs typeface="Arial" panose="020B0604020202020204" pitchFamily="34" charset="0"/>
              </a:rPr>
              <a:t>convicção:</a:t>
            </a:r>
            <a:endParaRPr lang="pt-BR" sz="9600" b="1" dirty="0">
              <a:effectLst/>
              <a:latin typeface="Arial" panose="020B0604020202020204" pitchFamily="34" charset="0"/>
              <a:ea typeface="Calibri" panose="020F0502020204030204" pitchFamily="34" charset="0"/>
              <a:cs typeface="Times New Roman" panose="02020603050405020304" pitchFamily="18" charset="0"/>
            </a:endParaRPr>
          </a:p>
          <a:p>
            <a:pPr marL="0" indent="0">
              <a:buNone/>
            </a:pPr>
            <a:endParaRPr lang="pt-BR" dirty="0"/>
          </a:p>
        </p:txBody>
      </p:sp>
    </p:spTree>
    <p:extLst>
      <p:ext uri="{BB962C8B-B14F-4D97-AF65-F5344CB8AC3E}">
        <p14:creationId xmlns:p14="http://schemas.microsoft.com/office/powerpoint/2010/main" val="234687456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ço Reservado para Conteúdo 2">
            <a:extLst>
              <a:ext uri="{FF2B5EF4-FFF2-40B4-BE49-F238E27FC236}">
                <a16:creationId xmlns:a16="http://schemas.microsoft.com/office/drawing/2014/main" id="{363A6003-86BA-4DF3-971B-41293BA6B53D}"/>
              </a:ext>
            </a:extLst>
          </p:cNvPr>
          <p:cNvSpPr>
            <a:spLocks noGrp="1"/>
          </p:cNvSpPr>
          <p:nvPr>
            <p:ph idx="1"/>
          </p:nvPr>
        </p:nvSpPr>
        <p:spPr>
          <a:xfrm>
            <a:off x="603681" y="514905"/>
            <a:ext cx="11043821" cy="5662058"/>
          </a:xfrm>
        </p:spPr>
        <p:txBody>
          <a:bodyPr>
            <a:normAutofit lnSpcReduction="10000"/>
          </a:bodyPr>
          <a:lstStyle/>
          <a:p>
            <a:pPr marL="0" indent="0" algn="just">
              <a:lnSpc>
                <a:spcPct val="107000"/>
              </a:lnSpc>
              <a:spcAft>
                <a:spcPts val="800"/>
              </a:spcAft>
              <a:buNone/>
            </a:pPr>
            <a:r>
              <a:rPr lang="pt-BR" sz="3200" b="1" dirty="0">
                <a:solidFill>
                  <a:srgbClr val="000000"/>
                </a:solidFill>
                <a:effectLst/>
                <a:latin typeface="Arial" panose="020B0604020202020204" pitchFamily="34" charset="0"/>
                <a:ea typeface="Calibri" panose="020F0502020204030204" pitchFamily="34" charset="0"/>
                <a:cs typeface="Arial" panose="020B0604020202020204" pitchFamily="34" charset="0"/>
              </a:rPr>
              <a:t>– Pedro, enquanto orares pedindo ao Pai a satisfação de teus desejos e caprichos, é possível que te retires da prece inquieto e desalentado. Mas, sempre que solicitares as bênçãos de Deus, afim de compreenderes a sua vontade justa e sábia, a teu respeito, receberás, pela oração os bens divinos do consolo e da paz.</a:t>
            </a:r>
            <a:endParaRPr lang="pt-BR" sz="3200" b="1" dirty="0">
              <a:latin typeface="Arial" panose="020B0604020202020204" pitchFamily="34" charset="0"/>
              <a:ea typeface="Calibri" panose="020F0502020204030204" pitchFamily="34" charset="0"/>
              <a:cs typeface="Times New Roman" panose="02020603050405020304" pitchFamily="18" charset="0"/>
            </a:endParaRPr>
          </a:p>
          <a:p>
            <a:pPr marL="0" indent="0" algn="just">
              <a:lnSpc>
                <a:spcPct val="107000"/>
              </a:lnSpc>
              <a:spcAft>
                <a:spcPts val="800"/>
              </a:spcAft>
              <a:buNone/>
            </a:pPr>
            <a:r>
              <a:rPr lang="pt-BR" sz="3200" b="1" dirty="0">
                <a:solidFill>
                  <a:srgbClr val="000000"/>
                </a:solidFill>
                <a:effectLst/>
                <a:latin typeface="Arial" panose="020B0604020202020204" pitchFamily="34" charset="0"/>
                <a:ea typeface="Calibri" panose="020F0502020204030204" pitchFamily="34" charset="0"/>
                <a:cs typeface="Arial" panose="020B0604020202020204" pitchFamily="34" charset="0"/>
              </a:rPr>
              <a:t>	O apóstolo guardou silêncio, demonstrando haver, afinal, compreendido. Um dos filhos de Alfeu, porém, reconhecendo que o assunto interessava sobremaneira à pequena comunidade ali reunida, adiantou-se para Jesus, pedindo :</a:t>
            </a:r>
            <a:endParaRPr lang="pt-BR" sz="3200" b="1" dirty="0">
              <a:effectLst/>
              <a:latin typeface="Arial" panose="020B0604020202020204" pitchFamily="34" charset="0"/>
              <a:ea typeface="Calibri" panose="020F0502020204030204" pitchFamily="34" charset="0"/>
              <a:cs typeface="Times New Roman" panose="02020603050405020304" pitchFamily="18" charset="0"/>
            </a:endParaRPr>
          </a:p>
          <a:p>
            <a:pPr marL="0" indent="0">
              <a:buNone/>
            </a:pPr>
            <a:endParaRPr lang="pt-BR" dirty="0"/>
          </a:p>
        </p:txBody>
      </p:sp>
    </p:spTree>
    <p:extLst>
      <p:ext uri="{BB962C8B-B14F-4D97-AF65-F5344CB8AC3E}">
        <p14:creationId xmlns:p14="http://schemas.microsoft.com/office/powerpoint/2010/main" val="346985121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ço Reservado para Conteúdo 2">
            <a:extLst>
              <a:ext uri="{FF2B5EF4-FFF2-40B4-BE49-F238E27FC236}">
                <a16:creationId xmlns:a16="http://schemas.microsoft.com/office/drawing/2014/main" id="{ABF1C1F9-C1B1-4A22-8E02-D8EA44623475}"/>
              </a:ext>
            </a:extLst>
          </p:cNvPr>
          <p:cNvSpPr>
            <a:spLocks noGrp="1"/>
          </p:cNvSpPr>
          <p:nvPr>
            <p:ph idx="1"/>
          </p:nvPr>
        </p:nvSpPr>
        <p:spPr>
          <a:xfrm>
            <a:off x="692458" y="435006"/>
            <a:ext cx="10661342" cy="5741957"/>
          </a:xfrm>
        </p:spPr>
        <p:txBody>
          <a:bodyPr>
            <a:normAutofit fontScale="92500"/>
          </a:bodyPr>
          <a:lstStyle/>
          <a:p>
            <a:pPr marL="0" indent="0" algn="just">
              <a:lnSpc>
                <a:spcPct val="107000"/>
              </a:lnSpc>
              <a:spcAft>
                <a:spcPts val="800"/>
              </a:spcAft>
              <a:buNone/>
            </a:pPr>
            <a:r>
              <a:rPr lang="pt-BR" b="1" dirty="0">
                <a:solidFill>
                  <a:srgbClr val="000000"/>
                </a:solidFill>
                <a:effectLst/>
                <a:latin typeface="Arial" panose="020B0604020202020204" pitchFamily="34" charset="0"/>
                <a:ea typeface="Calibri" panose="020F0502020204030204" pitchFamily="34" charset="0"/>
                <a:cs typeface="Arial" panose="020B0604020202020204" pitchFamily="34" charset="0"/>
              </a:rPr>
              <a:t>– Senhor, ensina-nos a orar!...</a:t>
            </a:r>
            <a:endParaRPr lang="pt-BR" b="1" dirty="0">
              <a:effectLst/>
              <a:latin typeface="Arial" panose="020B0604020202020204" pitchFamily="34" charset="0"/>
              <a:ea typeface="Calibri" panose="020F0502020204030204" pitchFamily="34" charset="0"/>
              <a:cs typeface="Times New Roman" panose="02020603050405020304" pitchFamily="18" charset="0"/>
            </a:endParaRPr>
          </a:p>
          <a:p>
            <a:pPr indent="0" algn="just">
              <a:lnSpc>
                <a:spcPct val="107000"/>
              </a:lnSpc>
              <a:spcAft>
                <a:spcPts val="800"/>
              </a:spcAft>
              <a:buNone/>
            </a:pPr>
            <a:r>
              <a:rPr lang="pt-BR" b="1" dirty="0">
                <a:solidFill>
                  <a:srgbClr val="000000"/>
                </a:solidFill>
                <a:effectLst/>
                <a:latin typeface="Arial" panose="020B0604020202020204" pitchFamily="34" charset="0"/>
                <a:ea typeface="Calibri" panose="020F0502020204030204" pitchFamily="34" charset="0"/>
                <a:cs typeface="Arial" panose="020B0604020202020204" pitchFamily="34" charset="0"/>
              </a:rPr>
              <a:t>Dispondo-os então em círculo e como se mergulhasse o pensamento num invisível oceano de luz, o Messias pronunciou, pela primeira vez, a oração que legaria à humanidade.</a:t>
            </a:r>
            <a:endParaRPr lang="pt-BR" b="1" dirty="0">
              <a:effectLst/>
              <a:latin typeface="Arial" panose="020B0604020202020204" pitchFamily="34" charset="0"/>
              <a:ea typeface="Calibri" panose="020F0502020204030204" pitchFamily="34" charset="0"/>
              <a:cs typeface="Times New Roman" panose="02020603050405020304" pitchFamily="18" charset="0"/>
            </a:endParaRPr>
          </a:p>
          <a:p>
            <a:pPr indent="0" algn="just">
              <a:lnSpc>
                <a:spcPct val="107000"/>
              </a:lnSpc>
              <a:spcAft>
                <a:spcPts val="800"/>
              </a:spcAft>
              <a:buNone/>
            </a:pPr>
            <a:r>
              <a:rPr lang="pt-BR" b="1" dirty="0">
                <a:solidFill>
                  <a:srgbClr val="000000"/>
                </a:solidFill>
                <a:effectLst/>
                <a:latin typeface="Arial" panose="020B0604020202020204" pitchFamily="34" charset="0"/>
                <a:ea typeface="Calibri" panose="020F0502020204030204" pitchFamily="34" charset="0"/>
                <a:cs typeface="Arial" panose="020B0604020202020204" pitchFamily="34" charset="0"/>
              </a:rPr>
              <a:t>Elevando o seu espírito magnânimo ao Pai Celestial e colocando o seu amor acima de todas as coisas, Jesus nos ensinou a orar:</a:t>
            </a:r>
            <a:endParaRPr lang="pt-BR" b="1" dirty="0">
              <a:effectLst/>
              <a:latin typeface="Arial" panose="020B0604020202020204" pitchFamily="34" charset="0"/>
              <a:ea typeface="Calibri" panose="020F0502020204030204" pitchFamily="34" charset="0"/>
              <a:cs typeface="Times New Roman" panose="02020603050405020304" pitchFamily="18" charset="0"/>
            </a:endParaRPr>
          </a:p>
          <a:p>
            <a:pPr indent="0" algn="just">
              <a:lnSpc>
                <a:spcPct val="107000"/>
              </a:lnSpc>
              <a:spcAft>
                <a:spcPts val="800"/>
              </a:spcAft>
              <a:buNone/>
            </a:pPr>
            <a:r>
              <a:rPr lang="pt-BR" b="1" dirty="0">
                <a:solidFill>
                  <a:srgbClr val="000000"/>
                </a:solidFill>
                <a:effectLst/>
                <a:latin typeface="Arial" panose="020B0604020202020204" pitchFamily="34" charset="0"/>
                <a:ea typeface="Calibri" panose="020F0502020204030204" pitchFamily="34" charset="0"/>
                <a:cs typeface="Arial" panose="020B0604020202020204" pitchFamily="34" charset="0"/>
              </a:rPr>
              <a:t>- “Pai Nosso, que estás nos céus, santificado seja o teu nome.”</a:t>
            </a:r>
            <a:endParaRPr lang="pt-BR" b="1" dirty="0">
              <a:effectLst/>
              <a:latin typeface="Arial" panose="020B0604020202020204" pitchFamily="34" charset="0"/>
              <a:ea typeface="Calibri" panose="020F0502020204030204" pitchFamily="34" charset="0"/>
              <a:cs typeface="Times New Roman" panose="02020603050405020304" pitchFamily="18" charset="0"/>
            </a:endParaRPr>
          </a:p>
          <a:p>
            <a:pPr indent="0" algn="just">
              <a:lnSpc>
                <a:spcPct val="107000"/>
              </a:lnSpc>
              <a:spcAft>
                <a:spcPts val="800"/>
              </a:spcAft>
              <a:buNone/>
            </a:pPr>
            <a:r>
              <a:rPr lang="pt-BR" b="1" dirty="0">
                <a:solidFill>
                  <a:srgbClr val="000000"/>
                </a:solidFill>
                <a:effectLst/>
                <a:latin typeface="Arial" panose="020B0604020202020204" pitchFamily="34" charset="0"/>
                <a:ea typeface="Calibri" panose="020F0502020204030204" pitchFamily="34" charset="0"/>
                <a:cs typeface="Arial" panose="020B0604020202020204" pitchFamily="34" charset="0"/>
              </a:rPr>
              <a:t>E, ponderando que a redenção da criatura nunca se poderá efetuar sem a misericórdia do Criador, considerada a imensa bagagem das imperfeições humanas, continuou:</a:t>
            </a:r>
            <a:endParaRPr lang="pt-BR" b="1" dirty="0">
              <a:effectLst/>
              <a:latin typeface="Arial" panose="020B0604020202020204" pitchFamily="34" charset="0"/>
              <a:ea typeface="Calibri" panose="020F0502020204030204" pitchFamily="34" charset="0"/>
              <a:cs typeface="Times New Roman" panose="02020603050405020304" pitchFamily="18" charset="0"/>
            </a:endParaRPr>
          </a:p>
          <a:p>
            <a:pPr marL="0" indent="0">
              <a:buNone/>
            </a:pPr>
            <a:endParaRPr lang="pt-BR" dirty="0"/>
          </a:p>
        </p:txBody>
      </p:sp>
    </p:spTree>
    <p:extLst>
      <p:ext uri="{BB962C8B-B14F-4D97-AF65-F5344CB8AC3E}">
        <p14:creationId xmlns:p14="http://schemas.microsoft.com/office/powerpoint/2010/main" val="304205718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ço Reservado para Conteúdo 2">
            <a:extLst>
              <a:ext uri="{FF2B5EF4-FFF2-40B4-BE49-F238E27FC236}">
                <a16:creationId xmlns:a16="http://schemas.microsoft.com/office/drawing/2014/main" id="{430CBA4F-177F-4A1A-B181-0A32EF60ECD2}"/>
              </a:ext>
            </a:extLst>
          </p:cNvPr>
          <p:cNvSpPr>
            <a:spLocks noGrp="1"/>
          </p:cNvSpPr>
          <p:nvPr>
            <p:ph idx="1"/>
          </p:nvPr>
        </p:nvSpPr>
        <p:spPr>
          <a:xfrm>
            <a:off x="674703" y="461638"/>
            <a:ext cx="11043821" cy="5992427"/>
          </a:xfrm>
        </p:spPr>
        <p:txBody>
          <a:bodyPr>
            <a:normAutofit lnSpcReduction="10000"/>
          </a:bodyPr>
          <a:lstStyle/>
          <a:p>
            <a:pPr indent="0" algn="just">
              <a:lnSpc>
                <a:spcPct val="107000"/>
              </a:lnSpc>
              <a:spcAft>
                <a:spcPts val="800"/>
              </a:spcAft>
              <a:buNone/>
            </a:pPr>
            <a:r>
              <a:rPr lang="pt-BR" sz="3200" b="1" dirty="0">
                <a:solidFill>
                  <a:srgbClr val="000000"/>
                </a:solidFill>
                <a:effectLst/>
                <a:latin typeface="Arial" panose="020B0604020202020204" pitchFamily="34" charset="0"/>
                <a:ea typeface="Calibri" panose="020F0502020204030204" pitchFamily="34" charset="0"/>
                <a:cs typeface="Arial" panose="020B0604020202020204" pitchFamily="34" charset="0"/>
              </a:rPr>
              <a:t>- “Venha a nós o teu reino.”</a:t>
            </a:r>
            <a:endParaRPr lang="pt-BR" sz="3200" b="1" dirty="0">
              <a:effectLst/>
              <a:latin typeface="Arial" panose="020B0604020202020204" pitchFamily="34" charset="0"/>
              <a:ea typeface="Calibri" panose="020F0502020204030204" pitchFamily="34" charset="0"/>
              <a:cs typeface="Times New Roman" panose="02020603050405020304" pitchFamily="18" charset="0"/>
            </a:endParaRPr>
          </a:p>
          <a:p>
            <a:pPr marL="0" indent="0" algn="just">
              <a:lnSpc>
                <a:spcPct val="107000"/>
              </a:lnSpc>
              <a:spcAft>
                <a:spcPts val="800"/>
              </a:spcAft>
              <a:buNone/>
            </a:pPr>
            <a:r>
              <a:rPr lang="pt-BR" sz="3200" b="1" dirty="0">
                <a:solidFill>
                  <a:srgbClr val="000000"/>
                </a:solidFill>
                <a:effectLst/>
                <a:latin typeface="Arial" panose="020B0604020202020204" pitchFamily="34" charset="0"/>
                <a:ea typeface="Calibri" panose="020F0502020204030204" pitchFamily="34" charset="0"/>
                <a:cs typeface="Arial" panose="020B0604020202020204" pitchFamily="34" charset="0"/>
              </a:rPr>
              <a:t>Dando a entender que a vontade de Deus, amorosa e justa, deve cumprir-se em todas as circunstâncias, acrescentou:</a:t>
            </a:r>
            <a:endParaRPr lang="pt-BR" sz="3200" b="1" dirty="0">
              <a:effectLst/>
              <a:latin typeface="Arial" panose="020B0604020202020204" pitchFamily="34" charset="0"/>
              <a:ea typeface="Calibri" panose="020F0502020204030204" pitchFamily="34" charset="0"/>
              <a:cs typeface="Times New Roman" panose="02020603050405020304" pitchFamily="18" charset="0"/>
            </a:endParaRPr>
          </a:p>
          <a:p>
            <a:pPr indent="0" algn="just">
              <a:lnSpc>
                <a:spcPct val="107000"/>
              </a:lnSpc>
              <a:spcAft>
                <a:spcPts val="800"/>
              </a:spcAft>
              <a:buNone/>
            </a:pPr>
            <a:r>
              <a:rPr lang="pt-BR" sz="3200" b="1" dirty="0">
                <a:solidFill>
                  <a:srgbClr val="000000"/>
                </a:solidFill>
                <a:effectLst/>
                <a:latin typeface="Arial" panose="020B0604020202020204" pitchFamily="34" charset="0"/>
                <a:ea typeface="Calibri" panose="020F0502020204030204" pitchFamily="34" charset="0"/>
                <a:cs typeface="Arial" panose="020B0604020202020204" pitchFamily="34" charset="0"/>
              </a:rPr>
              <a:t>- “Seja feita a tua vontade, assim na Terra como nos céus,”</a:t>
            </a:r>
            <a:endParaRPr lang="pt-BR" sz="3200" b="1" dirty="0">
              <a:effectLst/>
              <a:latin typeface="Arial" panose="020B0604020202020204" pitchFamily="34" charset="0"/>
              <a:ea typeface="Calibri" panose="020F0502020204030204" pitchFamily="34" charset="0"/>
              <a:cs typeface="Times New Roman" panose="02020603050405020304" pitchFamily="18" charset="0"/>
            </a:endParaRPr>
          </a:p>
          <a:p>
            <a:pPr marL="0" indent="0" algn="just">
              <a:lnSpc>
                <a:spcPct val="107000"/>
              </a:lnSpc>
              <a:spcAft>
                <a:spcPts val="800"/>
              </a:spcAft>
              <a:buNone/>
            </a:pPr>
            <a:r>
              <a:rPr lang="pt-BR" sz="3200" b="1" dirty="0">
                <a:solidFill>
                  <a:srgbClr val="000000"/>
                </a:solidFill>
                <a:effectLst/>
                <a:latin typeface="Arial" panose="020B0604020202020204" pitchFamily="34" charset="0"/>
                <a:ea typeface="Calibri" panose="020F0502020204030204" pitchFamily="34" charset="0"/>
                <a:cs typeface="Arial" panose="020B0604020202020204" pitchFamily="34" charset="0"/>
              </a:rPr>
              <a:t>Esclarecendo que todas as possibilidades de saúde, trabalho e experiência chegam invariavelmente, para os homens, da fonte sagrada da proteção divina, prosseguiu:</a:t>
            </a:r>
            <a:endParaRPr lang="pt-BR" sz="3200" b="1" dirty="0">
              <a:effectLst/>
              <a:latin typeface="Arial" panose="020B0604020202020204" pitchFamily="34" charset="0"/>
              <a:ea typeface="Calibri" panose="020F0502020204030204" pitchFamily="34" charset="0"/>
              <a:cs typeface="Times New Roman" panose="02020603050405020304" pitchFamily="18" charset="0"/>
            </a:endParaRPr>
          </a:p>
          <a:p>
            <a:pPr marL="0" indent="0">
              <a:buNone/>
            </a:pPr>
            <a:endParaRPr lang="pt-BR" dirty="0"/>
          </a:p>
        </p:txBody>
      </p:sp>
    </p:spTree>
    <p:extLst>
      <p:ext uri="{BB962C8B-B14F-4D97-AF65-F5344CB8AC3E}">
        <p14:creationId xmlns:p14="http://schemas.microsoft.com/office/powerpoint/2010/main" val="1706684464"/>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ço Reservado para Conteúdo 2">
            <a:extLst>
              <a:ext uri="{FF2B5EF4-FFF2-40B4-BE49-F238E27FC236}">
                <a16:creationId xmlns:a16="http://schemas.microsoft.com/office/drawing/2014/main" id="{02A04545-044A-4B08-AFCC-2F7E50CD17B7}"/>
              </a:ext>
            </a:extLst>
          </p:cNvPr>
          <p:cNvSpPr>
            <a:spLocks noGrp="1"/>
          </p:cNvSpPr>
          <p:nvPr>
            <p:ph idx="1"/>
          </p:nvPr>
        </p:nvSpPr>
        <p:spPr>
          <a:xfrm>
            <a:off x="568171" y="497150"/>
            <a:ext cx="11114843" cy="5859262"/>
          </a:xfrm>
        </p:spPr>
        <p:txBody>
          <a:bodyPr>
            <a:normAutofit fontScale="92500"/>
          </a:bodyPr>
          <a:lstStyle/>
          <a:p>
            <a:pPr indent="0" algn="just">
              <a:lnSpc>
                <a:spcPct val="107000"/>
              </a:lnSpc>
              <a:spcAft>
                <a:spcPts val="800"/>
              </a:spcAft>
              <a:buNone/>
            </a:pPr>
            <a:r>
              <a:rPr lang="pt-BR" sz="3200" b="1" dirty="0">
                <a:solidFill>
                  <a:srgbClr val="000000"/>
                </a:solidFill>
                <a:effectLst/>
                <a:latin typeface="Arial" panose="020B0604020202020204" pitchFamily="34" charset="0"/>
                <a:ea typeface="Calibri" panose="020F0502020204030204" pitchFamily="34" charset="0"/>
                <a:cs typeface="Arial" panose="020B0604020202020204" pitchFamily="34" charset="0"/>
              </a:rPr>
              <a:t>- “O pão nosso de cada dia dá-nos hoje.”</a:t>
            </a:r>
            <a:endParaRPr lang="pt-BR" sz="3200" b="1" dirty="0">
              <a:effectLst/>
              <a:latin typeface="Arial" panose="020B0604020202020204" pitchFamily="34" charset="0"/>
              <a:ea typeface="Calibri" panose="020F0502020204030204" pitchFamily="34" charset="0"/>
              <a:cs typeface="Times New Roman" panose="02020603050405020304" pitchFamily="18" charset="0"/>
            </a:endParaRPr>
          </a:p>
          <a:p>
            <a:pPr marL="0" indent="0" algn="just">
              <a:lnSpc>
                <a:spcPct val="107000"/>
              </a:lnSpc>
              <a:spcAft>
                <a:spcPts val="800"/>
              </a:spcAft>
              <a:buNone/>
            </a:pPr>
            <a:r>
              <a:rPr lang="pt-BR" sz="3200" b="1" dirty="0">
                <a:solidFill>
                  <a:srgbClr val="000000"/>
                </a:solidFill>
                <a:effectLst/>
                <a:latin typeface="Arial" panose="020B0604020202020204" pitchFamily="34" charset="0"/>
                <a:ea typeface="Calibri" panose="020F0502020204030204" pitchFamily="34" charset="0"/>
                <a:cs typeface="Arial" panose="020B0604020202020204" pitchFamily="34" charset="0"/>
              </a:rPr>
              <a:t>Mostrando que as criaturas estão sempre sob a ação da lei de compensações e que cada um precisa desvencilhar-se das penosas algemas obscuro pela exemplificação sublime do amor, acentuou:</a:t>
            </a:r>
            <a:endParaRPr lang="pt-BR" sz="3200" b="1" dirty="0">
              <a:effectLst/>
              <a:latin typeface="Arial" panose="020B0604020202020204" pitchFamily="34" charset="0"/>
              <a:ea typeface="Calibri" panose="020F0502020204030204" pitchFamily="34" charset="0"/>
              <a:cs typeface="Times New Roman" panose="02020603050405020304" pitchFamily="18" charset="0"/>
            </a:endParaRPr>
          </a:p>
          <a:p>
            <a:pPr indent="0" algn="just">
              <a:lnSpc>
                <a:spcPct val="107000"/>
              </a:lnSpc>
              <a:spcAft>
                <a:spcPts val="800"/>
              </a:spcAft>
              <a:buNone/>
            </a:pPr>
            <a:r>
              <a:rPr lang="pt-BR" sz="3200" b="1" dirty="0">
                <a:solidFill>
                  <a:srgbClr val="000000"/>
                </a:solidFill>
                <a:effectLst/>
                <a:latin typeface="Arial" panose="020B0604020202020204" pitchFamily="34" charset="0"/>
                <a:ea typeface="Calibri" panose="020F0502020204030204" pitchFamily="34" charset="0"/>
                <a:cs typeface="Arial" panose="020B0604020202020204" pitchFamily="34" charset="0"/>
              </a:rPr>
              <a:t>- “Perdoa-nos as nossas dívidas, assim como nós perdoamos aos nossos devedores.”</a:t>
            </a:r>
            <a:endParaRPr lang="pt-BR" sz="3200" b="1" dirty="0">
              <a:effectLst/>
              <a:latin typeface="Arial" panose="020B0604020202020204" pitchFamily="34" charset="0"/>
              <a:ea typeface="Calibri" panose="020F0502020204030204" pitchFamily="34" charset="0"/>
              <a:cs typeface="Times New Roman" panose="02020603050405020304" pitchFamily="18" charset="0"/>
            </a:endParaRPr>
          </a:p>
          <a:p>
            <a:pPr indent="0" algn="just">
              <a:lnSpc>
                <a:spcPct val="107000"/>
              </a:lnSpc>
              <a:spcAft>
                <a:spcPts val="800"/>
              </a:spcAft>
              <a:buNone/>
            </a:pPr>
            <a:r>
              <a:rPr lang="pt-BR" sz="3200" b="1" dirty="0">
                <a:solidFill>
                  <a:srgbClr val="000000"/>
                </a:solidFill>
                <a:effectLst/>
                <a:latin typeface="Arial" panose="020B0604020202020204" pitchFamily="34" charset="0"/>
                <a:ea typeface="Calibri" panose="020F0502020204030204" pitchFamily="34" charset="0"/>
                <a:cs typeface="Arial" panose="020B0604020202020204" pitchFamily="34" charset="0"/>
              </a:rPr>
              <a:t>Conhecedor, porém, das fragilidades humanas, para estabelecer o princípio da luta eterna dos cristãos contra o mal, terminou a sua oração, dizendo com simplicidade:</a:t>
            </a:r>
            <a:endParaRPr lang="pt-BR" sz="3200" b="1" dirty="0">
              <a:effectLst/>
              <a:latin typeface="Arial" panose="020B0604020202020204" pitchFamily="34" charset="0"/>
              <a:ea typeface="Calibri" panose="020F0502020204030204" pitchFamily="34" charset="0"/>
              <a:cs typeface="Times New Roman" panose="02020603050405020304" pitchFamily="18" charset="0"/>
            </a:endParaRPr>
          </a:p>
          <a:p>
            <a:pPr marL="0" indent="0">
              <a:buNone/>
            </a:pPr>
            <a:endParaRPr lang="pt-BR" dirty="0"/>
          </a:p>
        </p:txBody>
      </p:sp>
    </p:spTree>
    <p:extLst>
      <p:ext uri="{BB962C8B-B14F-4D97-AF65-F5344CB8AC3E}">
        <p14:creationId xmlns:p14="http://schemas.microsoft.com/office/powerpoint/2010/main" val="1937990188"/>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ço Reservado para Conteúdo 2">
            <a:extLst>
              <a:ext uri="{FF2B5EF4-FFF2-40B4-BE49-F238E27FC236}">
                <a16:creationId xmlns:a16="http://schemas.microsoft.com/office/drawing/2014/main" id="{78A1E623-23AC-4722-877F-6B1EB685C9F9}"/>
              </a:ext>
            </a:extLst>
          </p:cNvPr>
          <p:cNvSpPr>
            <a:spLocks noGrp="1"/>
          </p:cNvSpPr>
          <p:nvPr>
            <p:ph idx="1"/>
          </p:nvPr>
        </p:nvSpPr>
        <p:spPr>
          <a:xfrm>
            <a:off x="648070" y="426128"/>
            <a:ext cx="11026066" cy="6161103"/>
          </a:xfrm>
        </p:spPr>
        <p:txBody>
          <a:bodyPr/>
          <a:lstStyle/>
          <a:p>
            <a:pPr indent="0" algn="just">
              <a:lnSpc>
                <a:spcPct val="107000"/>
              </a:lnSpc>
              <a:spcAft>
                <a:spcPts val="800"/>
              </a:spcAft>
              <a:buNone/>
            </a:pPr>
            <a:r>
              <a:rPr lang="pt-BR" b="1" dirty="0">
                <a:solidFill>
                  <a:srgbClr val="000000"/>
                </a:solidFill>
                <a:effectLst/>
                <a:latin typeface="Arial" panose="020B0604020202020204" pitchFamily="34" charset="0"/>
                <a:ea typeface="Calibri" panose="020F0502020204030204" pitchFamily="34" charset="0"/>
                <a:cs typeface="Arial" panose="020B0604020202020204" pitchFamily="34" charset="0"/>
              </a:rPr>
              <a:t>- “Não nos deixes cair em tentação e livra-nos de todo o mal, porque teus são o reino, o poder e a glória para sempre”.</a:t>
            </a:r>
            <a:endParaRPr lang="pt-BR" b="1" dirty="0">
              <a:effectLst/>
              <a:latin typeface="Arial" panose="020B0604020202020204" pitchFamily="34" charset="0"/>
              <a:ea typeface="Calibri" panose="020F0502020204030204" pitchFamily="34" charset="0"/>
              <a:cs typeface="Times New Roman" panose="02020603050405020304" pitchFamily="18" charset="0"/>
            </a:endParaRPr>
          </a:p>
          <a:p>
            <a:pPr indent="0" algn="just">
              <a:lnSpc>
                <a:spcPct val="107000"/>
              </a:lnSpc>
              <a:spcAft>
                <a:spcPts val="800"/>
              </a:spcAft>
              <a:buNone/>
            </a:pPr>
            <a:r>
              <a:rPr lang="pt-BR" b="1" dirty="0">
                <a:solidFill>
                  <a:srgbClr val="000000"/>
                </a:solidFill>
                <a:effectLst/>
                <a:latin typeface="Arial" panose="020B0604020202020204" pitchFamily="34" charset="0"/>
                <a:ea typeface="Calibri" panose="020F0502020204030204" pitchFamily="34" charset="0"/>
                <a:cs typeface="Arial" panose="020B0604020202020204" pitchFamily="34" charset="0"/>
              </a:rPr>
              <a:t>“Assim seja.”</a:t>
            </a:r>
            <a:endParaRPr lang="pt-BR" b="1" dirty="0">
              <a:effectLst/>
              <a:latin typeface="Arial" panose="020B0604020202020204" pitchFamily="34" charset="0"/>
              <a:ea typeface="Calibri" panose="020F0502020204030204" pitchFamily="34" charset="0"/>
              <a:cs typeface="Times New Roman" panose="02020603050405020304" pitchFamily="18" charset="0"/>
            </a:endParaRPr>
          </a:p>
          <a:p>
            <a:pPr indent="0" algn="just">
              <a:lnSpc>
                <a:spcPct val="107000"/>
              </a:lnSpc>
              <a:spcAft>
                <a:spcPts val="800"/>
              </a:spcAft>
              <a:buNone/>
            </a:pPr>
            <a:r>
              <a:rPr lang="pt-BR" b="1" dirty="0">
                <a:solidFill>
                  <a:srgbClr val="000000"/>
                </a:solidFill>
                <a:effectLst/>
                <a:latin typeface="Arial" panose="020B0604020202020204" pitchFamily="34" charset="0"/>
                <a:ea typeface="Calibri" panose="020F0502020204030204" pitchFamily="34" charset="0"/>
                <a:cs typeface="Arial" panose="020B0604020202020204" pitchFamily="34" charset="0"/>
              </a:rPr>
              <a:t>Levi, o mais intelectual dos discípulos, tomou nota das sagradas palavras, para que a prece do Senhor fosse guardada em seus corações humildes e simples. A rogativa de Jesus </a:t>
            </a:r>
            <a:r>
              <a:rPr lang="pt-BR" b="1" dirty="0">
                <a:effectLst/>
                <a:latin typeface="Arial" panose="020B0604020202020204" pitchFamily="34" charset="0"/>
                <a:ea typeface="Calibri" panose="020F0502020204030204" pitchFamily="34" charset="0"/>
                <a:cs typeface="Arial" panose="020B0604020202020204" pitchFamily="34" charset="0"/>
              </a:rPr>
              <a:t>continha, em síntese, todo o programa de esforço e edificação do Cristianismo nascente.</a:t>
            </a:r>
            <a:endParaRPr lang="pt-BR" b="1" dirty="0">
              <a:effectLst/>
              <a:latin typeface="Arial" panose="020B0604020202020204" pitchFamily="34" charset="0"/>
              <a:ea typeface="Calibri" panose="020F0502020204030204" pitchFamily="34" charset="0"/>
              <a:cs typeface="Times New Roman" panose="02020603050405020304" pitchFamily="18" charset="0"/>
            </a:endParaRPr>
          </a:p>
          <a:p>
            <a:pPr marL="0" indent="0">
              <a:lnSpc>
                <a:spcPct val="107000"/>
              </a:lnSpc>
              <a:spcAft>
                <a:spcPts val="800"/>
              </a:spcAft>
              <a:buNone/>
            </a:pPr>
            <a:r>
              <a:rPr lang="pt-BR" b="1" dirty="0">
                <a:effectLst/>
                <a:latin typeface="Arial" panose="020B0604020202020204" pitchFamily="34" charset="0"/>
                <a:ea typeface="Calibri" panose="020F0502020204030204" pitchFamily="34" charset="0"/>
                <a:cs typeface="Arial" panose="020B0604020202020204" pitchFamily="34" charset="0"/>
              </a:rPr>
              <a:t>Desde aquele dia memorável, a oração singela de Jesus se espalhou como um perfume dos céus pelo mundo inteiro.</a:t>
            </a:r>
            <a:endParaRPr lang="pt-BR" b="1" dirty="0">
              <a:effectLst/>
              <a:latin typeface="Arial" panose="020B0604020202020204" pitchFamily="34" charset="0"/>
              <a:ea typeface="Calibri" panose="020F0502020204030204" pitchFamily="34" charset="0"/>
              <a:cs typeface="Times New Roman" panose="02020603050405020304" pitchFamily="18" charset="0"/>
            </a:endParaRPr>
          </a:p>
          <a:p>
            <a:pPr marL="0" indent="0">
              <a:buNone/>
            </a:pPr>
            <a:endParaRPr lang="pt-BR" dirty="0"/>
          </a:p>
        </p:txBody>
      </p:sp>
    </p:spTree>
    <p:extLst>
      <p:ext uri="{BB962C8B-B14F-4D97-AF65-F5344CB8AC3E}">
        <p14:creationId xmlns:p14="http://schemas.microsoft.com/office/powerpoint/2010/main" val="2095614302"/>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Jesus ensina a orar -  PAI NOSSO">
            <a:hlinkClick r:id="" action="ppaction://media"/>
            <a:extLst>
              <a:ext uri="{FF2B5EF4-FFF2-40B4-BE49-F238E27FC236}">
                <a16:creationId xmlns:a16="http://schemas.microsoft.com/office/drawing/2014/main" id="{3C571BBF-BC7E-4CBE-8296-F9FC60846C46}"/>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0" y="0"/>
            <a:ext cx="12191999" cy="6858000"/>
          </a:xfrm>
        </p:spPr>
      </p:pic>
    </p:spTree>
    <p:extLst>
      <p:ext uri="{BB962C8B-B14F-4D97-AF65-F5344CB8AC3E}">
        <p14:creationId xmlns:p14="http://schemas.microsoft.com/office/powerpoint/2010/main" val="17984696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34234"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7"/>
                </p:tgtEl>
              </p:cMediaNode>
            </p:video>
            <p:seq concurrent="1" nextAc="seek">
              <p:cTn id="8" restart="whenNotActive" fill="hold" evtFilter="cancelBubble" nodeType="interactiveSeq">
                <p:stCondLst>
                  <p:cond evt="onClick" delay="0">
                    <p:tgtEl>
                      <p:spTgt spid="7"/>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7"/>
                                        </p:tgtEl>
                                      </p:cBhvr>
                                    </p:cmd>
                                  </p:childTnLst>
                                </p:cTn>
                              </p:par>
                            </p:childTnLst>
                          </p:cTn>
                        </p:par>
                      </p:childTnLst>
                    </p:cTn>
                  </p:par>
                </p:childTnLst>
              </p:cTn>
              <p:nextCondLst>
                <p:cond evt="onClick" delay="0">
                  <p:tgtEl>
                    <p:spTgt spid="7"/>
                  </p:tgtEl>
                </p:cond>
              </p:nextCondLst>
            </p:seq>
          </p:childTnLst>
        </p:cTn>
      </p:par>
    </p:tnLst>
  </p:timing>
</p:sld>
</file>

<file path=ppt/slides/slide2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1" name="Espaço Reservado para Conteúdo 10" descr="Por do sol no céu&#10;&#10;Descrição gerada automaticamente com confiança média">
            <a:extLst>
              <a:ext uri="{FF2B5EF4-FFF2-40B4-BE49-F238E27FC236}">
                <a16:creationId xmlns:a16="http://schemas.microsoft.com/office/drawing/2014/main" id="{9F96152B-6824-45A5-823B-CC3A819A31EA}"/>
              </a:ext>
            </a:extLst>
          </p:cNvPr>
          <p:cNvPicPr>
            <a:picLocks noChangeAspect="1"/>
          </p:cNvPicPr>
          <p:nvPr/>
        </p:nvPicPr>
        <p:blipFill rotWithShape="1">
          <a:blip r:embed="rId2">
            <a:extLst>
              <a:ext uri="{28A0092B-C50C-407E-A947-70E740481C1C}">
                <a14:useLocalDpi xmlns:a14="http://schemas.microsoft.com/office/drawing/2010/main" val="0"/>
              </a:ext>
            </a:extLst>
          </a:blip>
          <a:srcRect/>
          <a:stretch/>
        </p:blipFill>
        <p:spPr>
          <a:xfrm>
            <a:off x="-1" y="10"/>
            <a:ext cx="12192000" cy="6857990"/>
          </a:xfrm>
          <a:prstGeom prst="rect">
            <a:avLst/>
          </a:prstGeom>
        </p:spPr>
      </p:pic>
      <p:sp>
        <p:nvSpPr>
          <p:cNvPr id="19" name="Freeform 5">
            <a:extLst>
              <a:ext uri="{FF2B5EF4-FFF2-40B4-BE49-F238E27FC236}">
                <a16:creationId xmlns:a16="http://schemas.microsoft.com/office/drawing/2014/main" id="{3CD9DF72-87A3-404E-A828-84CBF11A830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flipH="1">
            <a:off x="0" y="998175"/>
            <a:ext cx="6017172" cy="5859825"/>
          </a:xfrm>
          <a:custGeom>
            <a:avLst/>
            <a:gdLst>
              <a:gd name="T0" fmla="*/ 1333 w 1333"/>
              <a:gd name="T1" fmla="*/ 1031 h 1298"/>
              <a:gd name="T2" fmla="*/ 1333 w 1333"/>
              <a:gd name="T3" fmla="*/ 380 h 1298"/>
              <a:gd name="T4" fmla="*/ 706 w 1333"/>
              <a:gd name="T5" fmla="*/ 0 h 1298"/>
              <a:gd name="T6" fmla="*/ 0 w 1333"/>
              <a:gd name="T7" fmla="*/ 706 h 1298"/>
              <a:gd name="T8" fmla="*/ 323 w 1333"/>
              <a:gd name="T9" fmla="*/ 1298 h 1298"/>
              <a:gd name="T10" fmla="*/ 1090 w 1333"/>
              <a:gd name="T11" fmla="*/ 1298 h 1298"/>
              <a:gd name="T12" fmla="*/ 1333 w 1333"/>
              <a:gd name="T13" fmla="*/ 1031 h 1298"/>
            </a:gdLst>
            <a:ahLst/>
            <a:cxnLst>
              <a:cxn ang="0">
                <a:pos x="T0" y="T1"/>
              </a:cxn>
              <a:cxn ang="0">
                <a:pos x="T2" y="T3"/>
              </a:cxn>
              <a:cxn ang="0">
                <a:pos x="T4" y="T5"/>
              </a:cxn>
              <a:cxn ang="0">
                <a:pos x="T6" y="T7"/>
              </a:cxn>
              <a:cxn ang="0">
                <a:pos x="T8" y="T9"/>
              </a:cxn>
              <a:cxn ang="0">
                <a:pos x="T10" y="T11"/>
              </a:cxn>
              <a:cxn ang="0">
                <a:pos x="T12" y="T13"/>
              </a:cxn>
            </a:cxnLst>
            <a:rect l="0" t="0" r="r" b="b"/>
            <a:pathLst>
              <a:path w="1333" h="1298">
                <a:moveTo>
                  <a:pt x="1333" y="1031"/>
                </a:moveTo>
                <a:cubicBezTo>
                  <a:pt x="1333" y="380"/>
                  <a:pt x="1333" y="380"/>
                  <a:pt x="1333" y="380"/>
                </a:cubicBezTo>
                <a:cubicBezTo>
                  <a:pt x="1215" y="154"/>
                  <a:pt x="979" y="0"/>
                  <a:pt x="706" y="0"/>
                </a:cubicBezTo>
                <a:cubicBezTo>
                  <a:pt x="317" y="0"/>
                  <a:pt x="0" y="316"/>
                  <a:pt x="0" y="706"/>
                </a:cubicBezTo>
                <a:cubicBezTo>
                  <a:pt x="0" y="954"/>
                  <a:pt x="129" y="1172"/>
                  <a:pt x="323" y="1298"/>
                </a:cubicBezTo>
                <a:cubicBezTo>
                  <a:pt x="1090" y="1298"/>
                  <a:pt x="1090" y="1298"/>
                  <a:pt x="1090" y="1298"/>
                </a:cubicBezTo>
                <a:cubicBezTo>
                  <a:pt x="1193" y="1232"/>
                  <a:pt x="1276" y="1140"/>
                  <a:pt x="1333" y="1031"/>
                </a:cubicBezTo>
                <a:close/>
              </a:path>
            </a:pathLst>
          </a:custGeom>
          <a:solidFill>
            <a:schemeClr val="bg1">
              <a:alpha val="75000"/>
            </a:schemeClr>
          </a:solidFill>
          <a:ln w="50800" cap="sq" cmpd="dbl">
            <a:noFill/>
            <a:miter lim="800000"/>
          </a:ln>
          <a:effectLst/>
        </p:spPr>
        <p:txBody>
          <a:bodyPr vert="horz" lIns="91440" tIns="45720" rIns="91440" bIns="45720" rtlCol="0" anchor="t">
            <a:normAutofit/>
          </a:bodyPr>
          <a:lstStyle/>
          <a:p>
            <a:pPr algn="ctr">
              <a:spcAft>
                <a:spcPts val="1000"/>
              </a:spcAft>
              <a:buClr>
                <a:schemeClr val="tx1"/>
              </a:buClr>
              <a:buSzPct val="100000"/>
              <a:buFont typeface="Arial"/>
              <a:buNone/>
            </a:pPr>
            <a:endParaRPr lang="en-US" sz="1600" cap="all"/>
          </a:p>
        </p:txBody>
      </p:sp>
      <p:sp>
        <p:nvSpPr>
          <p:cNvPr id="2" name="Título 1">
            <a:extLst>
              <a:ext uri="{FF2B5EF4-FFF2-40B4-BE49-F238E27FC236}">
                <a16:creationId xmlns:a16="http://schemas.microsoft.com/office/drawing/2014/main" id="{C380113A-EFAA-4CA5-B8B3-01835BACFA7B}"/>
              </a:ext>
            </a:extLst>
          </p:cNvPr>
          <p:cNvSpPr>
            <a:spLocks noGrp="1"/>
          </p:cNvSpPr>
          <p:nvPr>
            <p:ph type="title"/>
          </p:nvPr>
        </p:nvSpPr>
        <p:spPr>
          <a:xfrm>
            <a:off x="603682" y="3505325"/>
            <a:ext cx="4438834" cy="1968621"/>
          </a:xfrm>
        </p:spPr>
        <p:txBody>
          <a:bodyPr vert="horz" lIns="91440" tIns="45720" rIns="91440" bIns="45720" rtlCol="0">
            <a:noAutofit/>
          </a:bodyPr>
          <a:lstStyle/>
          <a:p>
            <a:pPr algn="ctr"/>
            <a:r>
              <a:rPr lang="en-US" sz="5400" b="1" i="1" dirty="0"/>
              <a:t>Pai Nosso que estás nos céus… </a:t>
            </a:r>
          </a:p>
        </p:txBody>
      </p:sp>
      <p:cxnSp>
        <p:nvCxnSpPr>
          <p:cNvPr id="21" name="Straight Connector 20">
            <a:extLst>
              <a:ext uri="{FF2B5EF4-FFF2-40B4-BE49-F238E27FC236}">
                <a16:creationId xmlns:a16="http://schemas.microsoft.com/office/drawing/2014/main" id="{20E3A342-4D61-4E3F-AF90-1AB42AEB96C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2287051" y="3337139"/>
            <a:ext cx="935420" cy="0"/>
          </a:xfrm>
          <a:prstGeom prst="line">
            <a:avLst/>
          </a:prstGeom>
          <a:ln w="25400" cap="sq">
            <a:solidFill>
              <a:schemeClr val="tx1">
                <a:lumMod val="85000"/>
                <a:lumOff val="15000"/>
              </a:schemeClr>
            </a:soli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1007067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 name="Rectangle 6">
            <a:extLst>
              <a:ext uri="{FF2B5EF4-FFF2-40B4-BE49-F238E27FC236}">
                <a16:creationId xmlns:a16="http://schemas.microsoft.com/office/drawing/2014/main" id="{BAD76F3E-3A97-486B-B402-44400A8B917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a:extLst>
              <a:ext uri="{FF2B5EF4-FFF2-40B4-BE49-F238E27FC236}">
                <a16:creationId xmlns:a16="http://schemas.microsoft.com/office/drawing/2014/main" id="{A4AE22DB-18EF-440F-B563-5BE1553613A1}"/>
              </a:ext>
            </a:extLst>
          </p:cNvPr>
          <p:cNvSpPr>
            <a:spLocks noGrp="1"/>
          </p:cNvSpPr>
          <p:nvPr>
            <p:ph type="ctrTitle"/>
          </p:nvPr>
        </p:nvSpPr>
        <p:spPr>
          <a:xfrm>
            <a:off x="452761" y="568171"/>
            <a:ext cx="11132598" cy="6027402"/>
          </a:xfrm>
        </p:spPr>
        <p:txBody>
          <a:bodyPr>
            <a:noAutofit/>
          </a:bodyPr>
          <a:lstStyle/>
          <a:p>
            <a:r>
              <a:rPr lang="pt-BR" sz="3000" b="1" dirty="0">
                <a:latin typeface="Arial" panose="020B0604020202020204" pitchFamily="34" charset="0"/>
                <a:ea typeface="Times New Roman" panose="02020603050405020304" pitchFamily="18" charset="0"/>
              </a:rPr>
              <a:t>A</a:t>
            </a:r>
            <a:r>
              <a:rPr lang="pt-BR" sz="3000" b="1" dirty="0">
                <a:effectLst/>
                <a:latin typeface="Arial" panose="020B0604020202020204" pitchFamily="34" charset="0"/>
                <a:ea typeface="Times New Roman" panose="02020603050405020304" pitchFamily="18" charset="0"/>
              </a:rPr>
              <a:t> oração é o recurso mirífico mais acessível para permitir à criatura comunicação com o Criador.</a:t>
            </a:r>
            <a:br>
              <a:rPr lang="pt-BR" sz="3000" b="1" dirty="0">
                <a:effectLst/>
                <a:latin typeface="Arial" panose="020B0604020202020204" pitchFamily="34" charset="0"/>
                <a:ea typeface="Times New Roman" panose="02020603050405020304" pitchFamily="18" charset="0"/>
              </a:rPr>
            </a:br>
            <a:br>
              <a:rPr lang="pt-BR" sz="3000" b="1" dirty="0">
                <a:effectLst/>
                <a:latin typeface="Arial" panose="020B0604020202020204" pitchFamily="34" charset="0"/>
                <a:ea typeface="Times New Roman" panose="02020603050405020304" pitchFamily="18" charset="0"/>
              </a:rPr>
            </a:br>
            <a:r>
              <a:rPr lang="pt-BR" sz="3000" b="1" dirty="0">
                <a:effectLst/>
                <a:latin typeface="Arial" panose="020B0604020202020204" pitchFamily="34" charset="0"/>
                <a:ea typeface="Times New Roman" panose="02020603050405020304" pitchFamily="18" charset="0"/>
              </a:rPr>
              <a:t>Ponte invisível de energias sutis, faculta a união da alma com o Genitor Divino, por cujo meio esta haure as forças e a inspiração para os cometimentos difíceis da existência.</a:t>
            </a:r>
            <a:br>
              <a:rPr lang="pt-BR" sz="3000" b="1" dirty="0">
                <a:effectLst/>
                <a:latin typeface="Arial" panose="020B0604020202020204" pitchFamily="34" charset="0"/>
                <a:ea typeface="Times New Roman" panose="02020603050405020304" pitchFamily="18" charset="0"/>
              </a:rPr>
            </a:br>
            <a:br>
              <a:rPr lang="pt-BR" sz="3000" b="1" dirty="0">
                <a:effectLst/>
                <a:latin typeface="Arial" panose="020B0604020202020204" pitchFamily="34" charset="0"/>
                <a:ea typeface="Times New Roman" panose="02020603050405020304" pitchFamily="18" charset="0"/>
              </a:rPr>
            </a:br>
            <a:br>
              <a:rPr lang="pt-BR" sz="3000" b="1" dirty="0">
                <a:effectLst/>
                <a:latin typeface="Arial" panose="020B0604020202020204" pitchFamily="34" charset="0"/>
                <a:ea typeface="Times New Roman" panose="02020603050405020304" pitchFamily="18" charset="0"/>
              </a:rPr>
            </a:br>
            <a:r>
              <a:rPr lang="pt-BR" sz="3000" b="1" dirty="0">
                <a:effectLst/>
                <a:latin typeface="Arial" panose="020B0604020202020204" pitchFamily="34" charset="0"/>
                <a:ea typeface="Times New Roman" panose="02020603050405020304" pitchFamily="18" charset="0"/>
              </a:rPr>
              <a:t>Não altera o campo de lutas, nem impede os testemunhos que favorecem a evolução. Entretanto, brinda resistências para os embates, encorajando e vitalizando sempre.</a:t>
            </a:r>
            <a:br>
              <a:rPr lang="pt-BR" sz="3000" b="1" dirty="0">
                <a:effectLst/>
                <a:latin typeface="Arial" panose="020B0604020202020204" pitchFamily="34" charset="0"/>
                <a:ea typeface="Times New Roman" panose="02020603050405020304" pitchFamily="18" charset="0"/>
              </a:rPr>
            </a:br>
            <a:br>
              <a:rPr lang="pt-BR" sz="3000" b="1" dirty="0">
                <a:effectLst/>
                <a:latin typeface="Arial" panose="020B0604020202020204" pitchFamily="34" charset="0"/>
                <a:ea typeface="Times New Roman" panose="02020603050405020304" pitchFamily="18" charset="0"/>
              </a:rPr>
            </a:br>
            <a:endParaRPr lang="pt-BR" sz="3000" b="1" dirty="0"/>
          </a:p>
        </p:txBody>
      </p:sp>
      <p:sp>
        <p:nvSpPr>
          <p:cNvPr id="9" name="Rectangle 8">
            <a:extLst>
              <a:ext uri="{FF2B5EF4-FFF2-40B4-BE49-F238E27FC236}">
                <a16:creationId xmlns:a16="http://schemas.microsoft.com/office/drawing/2014/main" id="{391F6B52-91F4-4AEB-B6DB-29FEBCF28C8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41248" y="4331166"/>
            <a:ext cx="10506456"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11" name="Rectangle 10">
            <a:extLst>
              <a:ext uri="{FF2B5EF4-FFF2-40B4-BE49-F238E27FC236}">
                <a16:creationId xmlns:a16="http://schemas.microsoft.com/office/drawing/2014/main" id="{2CD6F061-7C53-44F4-9794-953DB70A451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9346882" y="2348839"/>
            <a:ext cx="54864" cy="3946779"/>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20268577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type="wd">
                                    <p:tmPct val="15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CBB2B1F0-0DD6-4744-9A46-7A344FB48E4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52D502E5-F6B4-4D58-B4AE-FC466FF15EE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65953" y="2899927"/>
            <a:ext cx="10451592"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12" name="Rectangle 11">
            <a:extLst>
              <a:ext uri="{FF2B5EF4-FFF2-40B4-BE49-F238E27FC236}">
                <a16:creationId xmlns:a16="http://schemas.microsoft.com/office/drawing/2014/main" id="{9DECDBF4-02B6-4BB4-B65B-B8107AD6A9E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841248" y="2776031"/>
            <a:ext cx="1873457" cy="13716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3" name="Espaço Reservado para Conteúdo 2">
            <a:extLst>
              <a:ext uri="{FF2B5EF4-FFF2-40B4-BE49-F238E27FC236}">
                <a16:creationId xmlns:a16="http://schemas.microsoft.com/office/drawing/2014/main" id="{8FC5AD73-A20C-4F6E-BE64-530A805FA6D8}"/>
              </a:ext>
            </a:extLst>
          </p:cNvPr>
          <p:cNvSpPr>
            <a:spLocks noGrp="1"/>
          </p:cNvSpPr>
          <p:nvPr>
            <p:ph idx="1"/>
          </p:nvPr>
        </p:nvSpPr>
        <p:spPr>
          <a:xfrm>
            <a:off x="1010298" y="318072"/>
            <a:ext cx="10656721" cy="3767979"/>
          </a:xfrm>
        </p:spPr>
        <p:txBody>
          <a:bodyPr>
            <a:noAutofit/>
          </a:bodyPr>
          <a:lstStyle/>
          <a:p>
            <a:pPr marL="0" indent="0" algn="ctr">
              <a:buNone/>
            </a:pPr>
            <a:r>
              <a:rPr lang="pt-BR" sz="3000" b="1" dirty="0">
                <a:effectLst/>
                <a:latin typeface="Arial" panose="020B0604020202020204" pitchFamily="34" charset="0"/>
                <a:ea typeface="Times New Roman" panose="02020603050405020304" pitchFamily="18" charset="0"/>
              </a:rPr>
              <a:t>Amplia a visão da realidade, ao tempo em que robustece o entusiasmo de quem se lhe entrega.</a:t>
            </a:r>
            <a:br>
              <a:rPr lang="pt-BR" sz="3000" b="1" dirty="0">
                <a:effectLst/>
                <a:latin typeface="Arial" panose="020B0604020202020204" pitchFamily="34" charset="0"/>
                <a:ea typeface="Times New Roman" panose="02020603050405020304" pitchFamily="18" charset="0"/>
              </a:rPr>
            </a:br>
            <a:br>
              <a:rPr lang="pt-BR" sz="3000" b="1" dirty="0">
                <a:effectLst/>
                <a:latin typeface="Arial" panose="020B0604020202020204" pitchFamily="34" charset="0"/>
                <a:ea typeface="Times New Roman" panose="02020603050405020304" pitchFamily="18" charset="0"/>
              </a:rPr>
            </a:br>
            <a:r>
              <a:rPr lang="pt-BR" sz="3000" b="1" dirty="0">
                <a:effectLst/>
                <a:latin typeface="Arial" panose="020B0604020202020204" pitchFamily="34" charset="0"/>
                <a:ea typeface="Times New Roman" panose="02020603050405020304" pitchFamily="18" charset="0"/>
              </a:rPr>
              <a:t>Modifica a compreensão e o modo de encarar-se os acontecimentos, produzindo sintonia com o Divino Pensamento, que tudo governa.</a:t>
            </a:r>
            <a:br>
              <a:rPr lang="pt-BR" sz="3000" b="1" dirty="0">
                <a:effectLst/>
                <a:latin typeface="Arial" panose="020B0604020202020204" pitchFamily="34" charset="0"/>
                <a:ea typeface="Times New Roman" panose="02020603050405020304" pitchFamily="18" charset="0"/>
              </a:rPr>
            </a:br>
            <a:br>
              <a:rPr lang="pt-BR" sz="3000" b="1" dirty="0">
                <a:effectLst/>
                <a:latin typeface="Arial" panose="020B0604020202020204" pitchFamily="34" charset="0"/>
                <a:ea typeface="Times New Roman" panose="02020603050405020304" pitchFamily="18" charset="0"/>
              </a:rPr>
            </a:br>
            <a:r>
              <a:rPr lang="pt-BR" sz="3000" b="1" dirty="0">
                <a:effectLst/>
                <a:latin typeface="Arial" panose="020B0604020202020204" pitchFamily="34" charset="0"/>
                <a:ea typeface="Times New Roman" panose="02020603050405020304" pitchFamily="18" charset="0"/>
              </a:rPr>
              <a:t>Quem ora supera tensões e penetra-se de paz.</a:t>
            </a:r>
            <a:br>
              <a:rPr lang="pt-BR" sz="3000" b="1" dirty="0">
                <a:effectLst/>
                <a:latin typeface="Arial" panose="020B0604020202020204" pitchFamily="34" charset="0"/>
                <a:ea typeface="Times New Roman" panose="02020603050405020304" pitchFamily="18" charset="0"/>
              </a:rPr>
            </a:br>
            <a:br>
              <a:rPr lang="pt-BR" sz="3000" b="1" dirty="0">
                <a:effectLst/>
                <a:latin typeface="Arial" panose="020B0604020202020204" pitchFamily="34" charset="0"/>
                <a:ea typeface="Times New Roman" panose="02020603050405020304" pitchFamily="18" charset="0"/>
              </a:rPr>
            </a:br>
            <a:r>
              <a:rPr lang="pt-BR" sz="3000" b="1" dirty="0">
                <a:effectLst/>
                <a:latin typeface="Arial" panose="020B0604020202020204" pitchFamily="34" charset="0"/>
                <a:ea typeface="Times New Roman" panose="02020603050405020304" pitchFamily="18" charset="0"/>
              </a:rPr>
              <a:t>A oração cria as condições e as circunstâncias para a meditação, que projeta o psiquismo nas esferas elevadas, assim equilibrando a saúde e as aspirações, por melhor orientar o sentido da existência e a programática da reencarnação.</a:t>
            </a:r>
            <a:endParaRPr lang="pt-BR" sz="3000" b="1" dirty="0"/>
          </a:p>
        </p:txBody>
      </p:sp>
    </p:spTree>
    <p:extLst>
      <p:ext uri="{BB962C8B-B14F-4D97-AF65-F5344CB8AC3E}">
        <p14:creationId xmlns:p14="http://schemas.microsoft.com/office/powerpoint/2010/main" val="213233508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CBB2B1F0-0DD6-4744-9A46-7A344FB48E4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52D502E5-F6B4-4D58-B4AE-FC466FF15EE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65953" y="2899927"/>
            <a:ext cx="10451592"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12" name="Rectangle 11">
            <a:extLst>
              <a:ext uri="{FF2B5EF4-FFF2-40B4-BE49-F238E27FC236}">
                <a16:creationId xmlns:a16="http://schemas.microsoft.com/office/drawing/2014/main" id="{9DECDBF4-02B6-4BB4-B65B-B8107AD6A9E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841248" y="2776031"/>
            <a:ext cx="1873457" cy="13716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3" name="Espaço Reservado para Conteúdo 2">
            <a:extLst>
              <a:ext uri="{FF2B5EF4-FFF2-40B4-BE49-F238E27FC236}">
                <a16:creationId xmlns:a16="http://schemas.microsoft.com/office/drawing/2014/main" id="{BA0AA958-8FBB-4747-A6EE-D53D261BAD14}"/>
              </a:ext>
            </a:extLst>
          </p:cNvPr>
          <p:cNvSpPr>
            <a:spLocks noGrp="1"/>
          </p:cNvSpPr>
          <p:nvPr>
            <p:ph idx="1"/>
          </p:nvPr>
        </p:nvSpPr>
        <p:spPr>
          <a:xfrm>
            <a:off x="1311580" y="303787"/>
            <a:ext cx="10509504" cy="5902742"/>
          </a:xfrm>
        </p:spPr>
        <p:txBody>
          <a:bodyPr>
            <a:noAutofit/>
          </a:bodyPr>
          <a:lstStyle/>
          <a:p>
            <a:pPr marL="0" indent="0" algn="ctr">
              <a:buNone/>
            </a:pPr>
            <a:r>
              <a:rPr lang="pt-BR" sz="3000" b="1" dirty="0">
                <a:effectLst/>
                <a:latin typeface="Arial" panose="020B0604020202020204" pitchFamily="34" charset="0"/>
                <a:ea typeface="Times New Roman" panose="02020603050405020304" pitchFamily="18" charset="0"/>
              </a:rPr>
              <a:t>Por mais te sintas pleno, não percas o hábito da oração, a fim de te manteres equilibrado.</a:t>
            </a:r>
            <a:br>
              <a:rPr lang="pt-BR" sz="3000" b="1" dirty="0">
                <a:effectLst/>
                <a:latin typeface="Arial" panose="020B0604020202020204" pitchFamily="34" charset="0"/>
                <a:ea typeface="Times New Roman" panose="02020603050405020304" pitchFamily="18" charset="0"/>
              </a:rPr>
            </a:br>
            <a:br>
              <a:rPr lang="pt-BR" sz="3000" b="1" dirty="0">
                <a:effectLst/>
                <a:latin typeface="Arial" panose="020B0604020202020204" pitchFamily="34" charset="0"/>
                <a:ea typeface="Times New Roman" panose="02020603050405020304" pitchFamily="18" charset="0"/>
              </a:rPr>
            </a:br>
            <a:r>
              <a:rPr lang="pt-BR" sz="3000" b="1" dirty="0">
                <a:effectLst/>
                <a:latin typeface="Arial" panose="020B0604020202020204" pitchFamily="34" charset="0"/>
                <a:ea typeface="Times New Roman" panose="02020603050405020304" pitchFamily="18" charset="0"/>
              </a:rPr>
              <a:t>Atravessando dificuldades ou enfrentando provas rudes e severas expiações, recorre-lhe ao concurso e constatarás os benefícios que te advirão.</a:t>
            </a:r>
            <a:br>
              <a:rPr lang="pt-BR" sz="3000" b="1" dirty="0">
                <a:effectLst/>
                <a:latin typeface="Arial" panose="020B0604020202020204" pitchFamily="34" charset="0"/>
                <a:ea typeface="Times New Roman" panose="02020603050405020304" pitchFamily="18" charset="0"/>
              </a:rPr>
            </a:br>
            <a:br>
              <a:rPr lang="pt-BR" sz="3000" b="1" dirty="0">
                <a:effectLst/>
                <a:latin typeface="Arial" panose="020B0604020202020204" pitchFamily="34" charset="0"/>
                <a:ea typeface="Times New Roman" panose="02020603050405020304" pitchFamily="18" charset="0"/>
              </a:rPr>
            </a:br>
            <a:r>
              <a:rPr lang="pt-BR" sz="3000" b="1" dirty="0">
                <a:effectLst/>
                <a:latin typeface="Arial" panose="020B0604020202020204" pitchFamily="34" charset="0"/>
                <a:ea typeface="Times New Roman" panose="02020603050405020304" pitchFamily="18" charset="0"/>
              </a:rPr>
              <a:t>Para manter o ritmo de trabalho e conservar o ideal, ela é o meio mais eficaz, de ação duradoura, de que podes dispor com facilidade. Não somente te preservará as forças morais e espirituais, como atrairá a presença dos Bons Espíritos, que se fazem instrumentos de Deus para a solução de muitos problemas humanos.</a:t>
            </a:r>
            <a:br>
              <a:rPr lang="pt-BR" sz="3000" b="1" dirty="0">
                <a:effectLst/>
                <a:latin typeface="Arial" panose="020B0604020202020204" pitchFamily="34" charset="0"/>
                <a:ea typeface="Times New Roman" panose="02020603050405020304" pitchFamily="18" charset="0"/>
              </a:rPr>
            </a:br>
            <a:endParaRPr lang="pt-BR" sz="3000" b="1" dirty="0"/>
          </a:p>
        </p:txBody>
      </p:sp>
    </p:spTree>
    <p:extLst>
      <p:ext uri="{BB962C8B-B14F-4D97-AF65-F5344CB8AC3E}">
        <p14:creationId xmlns:p14="http://schemas.microsoft.com/office/powerpoint/2010/main" val="14137048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CBB2B1F0-0DD6-4744-9A46-7A344FB48E4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52D502E5-F6B4-4D58-B4AE-FC466FF15EE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65953" y="2899927"/>
            <a:ext cx="10451592"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12" name="Rectangle 11">
            <a:extLst>
              <a:ext uri="{FF2B5EF4-FFF2-40B4-BE49-F238E27FC236}">
                <a16:creationId xmlns:a16="http://schemas.microsoft.com/office/drawing/2014/main" id="{9DECDBF4-02B6-4BB4-B65B-B8107AD6A9E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841248" y="2776031"/>
            <a:ext cx="1873457" cy="13716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3" name="Espaço Reservado para Conteúdo 2">
            <a:extLst>
              <a:ext uri="{FF2B5EF4-FFF2-40B4-BE49-F238E27FC236}">
                <a16:creationId xmlns:a16="http://schemas.microsoft.com/office/drawing/2014/main" id="{3EFCCF3B-ECFA-4B74-862D-1CB8384733C0}"/>
              </a:ext>
            </a:extLst>
          </p:cNvPr>
          <p:cNvSpPr>
            <a:spLocks noGrp="1"/>
          </p:cNvSpPr>
          <p:nvPr>
            <p:ph idx="1"/>
          </p:nvPr>
        </p:nvSpPr>
        <p:spPr>
          <a:xfrm>
            <a:off x="705498" y="192165"/>
            <a:ext cx="11210925" cy="5766705"/>
          </a:xfrm>
        </p:spPr>
        <p:txBody>
          <a:bodyPr>
            <a:normAutofit fontScale="92500" lnSpcReduction="20000"/>
          </a:bodyPr>
          <a:lstStyle/>
          <a:p>
            <a:pPr marL="0" indent="0">
              <a:buNone/>
            </a:pPr>
            <a:endParaRPr lang="pt-BR" sz="3000" b="1" dirty="0">
              <a:effectLst/>
              <a:latin typeface="Arial" panose="020B0604020202020204" pitchFamily="34" charset="0"/>
              <a:ea typeface="Times New Roman" panose="02020603050405020304" pitchFamily="18" charset="0"/>
            </a:endParaRPr>
          </a:p>
          <a:p>
            <a:pPr marL="0" indent="0" algn="ctr">
              <a:buNone/>
            </a:pPr>
            <a:r>
              <a:rPr lang="pt-BR" sz="3200" b="1" dirty="0">
                <a:effectLst/>
                <a:latin typeface="Arial" panose="020B0604020202020204" pitchFamily="34" charset="0"/>
                <a:ea typeface="Times New Roman" panose="02020603050405020304" pitchFamily="18" charset="0"/>
              </a:rPr>
              <a:t>Quem ora renova-se e ilumina-se, pois acende claridades íntimas que se exteriorizam mediante vibrações especiais.</a:t>
            </a:r>
            <a:br>
              <a:rPr lang="pt-BR" sz="3200" b="1" dirty="0">
                <a:effectLst/>
                <a:latin typeface="Arial" panose="020B0604020202020204" pitchFamily="34" charset="0"/>
                <a:ea typeface="Times New Roman" panose="02020603050405020304" pitchFamily="18" charset="0"/>
              </a:rPr>
            </a:br>
            <a:br>
              <a:rPr lang="pt-BR" sz="3200" b="1" dirty="0">
                <a:effectLst/>
                <a:latin typeface="Arial" panose="020B0604020202020204" pitchFamily="34" charset="0"/>
                <a:ea typeface="Times New Roman" panose="02020603050405020304" pitchFamily="18" charset="0"/>
              </a:rPr>
            </a:br>
            <a:r>
              <a:rPr lang="pt-BR" sz="3200" b="1" dirty="0">
                <a:effectLst/>
                <a:latin typeface="Arial" panose="020B0604020202020204" pitchFamily="34" charset="0"/>
                <a:ea typeface="Times New Roman" panose="02020603050405020304" pitchFamily="18" charset="0"/>
              </a:rPr>
              <a:t>Quando consigas experimentar o bem-estar e a alegria que se derivam da oração, buscá-la-ás com freqüência, tornando-se-te linguagem poderosa de comunicação com a Vida Estuante.</a:t>
            </a:r>
          </a:p>
          <a:p>
            <a:pPr marL="0" indent="0" algn="ctr">
              <a:buNone/>
            </a:pPr>
            <a:r>
              <a:rPr lang="pt-BR" sz="3200" b="1" dirty="0">
                <a:effectLst/>
                <a:latin typeface="Arial" panose="020B0604020202020204" pitchFamily="34" charset="0"/>
                <a:ea typeface="Times New Roman" panose="02020603050405020304" pitchFamily="18" charset="0"/>
              </a:rPr>
              <a:t>Envolto nas suas irradiações, diluirás todo mal que se te acerque, beneficiando os maus que de ti se aproximem.</a:t>
            </a:r>
            <a:br>
              <a:rPr lang="pt-BR" sz="3200" b="1" dirty="0">
                <a:effectLst/>
                <a:latin typeface="Arial" panose="020B0604020202020204" pitchFamily="34" charset="0"/>
                <a:ea typeface="Times New Roman" panose="02020603050405020304" pitchFamily="18" charset="0"/>
              </a:rPr>
            </a:br>
            <a:br>
              <a:rPr lang="pt-BR" sz="3200" b="1" dirty="0">
                <a:effectLst/>
                <a:latin typeface="Arial" panose="020B0604020202020204" pitchFamily="34" charset="0"/>
                <a:ea typeface="Times New Roman" panose="02020603050405020304" pitchFamily="18" charset="0"/>
              </a:rPr>
            </a:br>
            <a:r>
              <a:rPr lang="pt-BR" sz="3200" b="1" dirty="0">
                <a:effectLst/>
                <a:latin typeface="Arial" panose="020B0604020202020204" pitchFamily="34" charset="0"/>
                <a:ea typeface="Times New Roman" panose="02020603050405020304" pitchFamily="18" charset="0"/>
              </a:rPr>
              <a:t>De tal maneira te sentirás, que passarás a orar constantemente, tornando tua existência um estado de prece.</a:t>
            </a:r>
            <a:br>
              <a:rPr lang="pt-BR" sz="3200" b="1" dirty="0">
                <a:effectLst/>
                <a:latin typeface="Arial" panose="020B0604020202020204" pitchFamily="34" charset="0"/>
                <a:ea typeface="Times New Roman" panose="02020603050405020304" pitchFamily="18" charset="0"/>
              </a:rPr>
            </a:br>
            <a:br>
              <a:rPr lang="pt-BR" sz="3200" dirty="0">
                <a:effectLst/>
                <a:latin typeface="Arial" panose="020B0604020202020204" pitchFamily="34" charset="0"/>
                <a:ea typeface="Times New Roman" panose="02020603050405020304" pitchFamily="18" charset="0"/>
              </a:rPr>
            </a:br>
            <a:endParaRPr lang="pt-BR" sz="3200" dirty="0"/>
          </a:p>
        </p:txBody>
      </p:sp>
    </p:spTree>
    <p:extLst>
      <p:ext uri="{BB962C8B-B14F-4D97-AF65-F5344CB8AC3E}">
        <p14:creationId xmlns:p14="http://schemas.microsoft.com/office/powerpoint/2010/main" val="361889060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CBB2B1F0-0DD6-4744-9A46-7A344FB48E4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52D502E5-F6B4-4D58-B4AE-FC466FF15EE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65953" y="2899927"/>
            <a:ext cx="10451592"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12" name="Rectangle 11">
            <a:extLst>
              <a:ext uri="{FF2B5EF4-FFF2-40B4-BE49-F238E27FC236}">
                <a16:creationId xmlns:a16="http://schemas.microsoft.com/office/drawing/2014/main" id="{9DECDBF4-02B6-4BB4-B65B-B8107AD6A9E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841248" y="2776031"/>
            <a:ext cx="1873457" cy="13716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3" name="Espaço Reservado para Conteúdo 2">
            <a:extLst>
              <a:ext uri="{FF2B5EF4-FFF2-40B4-BE49-F238E27FC236}">
                <a16:creationId xmlns:a16="http://schemas.microsoft.com/office/drawing/2014/main" id="{F9EACF86-39BE-49FA-816A-560E1311ED56}"/>
              </a:ext>
            </a:extLst>
          </p:cNvPr>
          <p:cNvSpPr>
            <a:spLocks noGrp="1"/>
          </p:cNvSpPr>
          <p:nvPr>
            <p:ph idx="1"/>
          </p:nvPr>
        </p:nvSpPr>
        <p:spPr>
          <a:xfrm>
            <a:off x="700965" y="954998"/>
            <a:ext cx="10982325" cy="5776230"/>
          </a:xfrm>
        </p:spPr>
        <p:txBody>
          <a:bodyPr>
            <a:noAutofit/>
          </a:bodyPr>
          <a:lstStyle/>
          <a:p>
            <a:pPr marL="0" indent="0" algn="ctr">
              <a:buNone/>
            </a:pPr>
            <a:r>
              <a:rPr lang="pt-BR" sz="3000" b="1" dirty="0">
                <a:effectLst/>
                <a:latin typeface="Arial" panose="020B0604020202020204" pitchFamily="34" charset="0"/>
                <a:ea typeface="Times New Roman" panose="02020603050405020304" pitchFamily="18" charset="0"/>
              </a:rPr>
              <a:t>Recorre à oração em todos os momentos da vida. Na saúde e na doença, na alegria e na tristeza, na riqueza e sem recursos, no êxito e no fracasso, ora confiante na resposta divina.</a:t>
            </a:r>
            <a:br>
              <a:rPr lang="pt-BR" sz="3000" b="1" dirty="0">
                <a:effectLst/>
                <a:latin typeface="Arial" panose="020B0604020202020204" pitchFamily="34" charset="0"/>
                <a:ea typeface="Times New Roman" panose="02020603050405020304" pitchFamily="18" charset="0"/>
              </a:rPr>
            </a:br>
            <a:br>
              <a:rPr lang="pt-BR" sz="3000" b="1" dirty="0">
                <a:effectLst/>
                <a:latin typeface="Arial" panose="020B0604020202020204" pitchFamily="34" charset="0"/>
                <a:ea typeface="Times New Roman" panose="02020603050405020304" pitchFamily="18" charset="0"/>
              </a:rPr>
            </a:br>
            <a:r>
              <a:rPr lang="pt-BR" sz="3000" b="1" dirty="0">
                <a:effectLst/>
                <a:latin typeface="Arial" panose="020B0604020202020204" pitchFamily="34" charset="0"/>
                <a:ea typeface="Times New Roman" panose="02020603050405020304" pitchFamily="18" charset="0"/>
              </a:rPr>
              <a:t>Orando, elevar-te-ás, e na energia da prece receberás tudo quanto se te tornará necessário para prosseguires lutando e lograres a vitória.</a:t>
            </a:r>
            <a:br>
              <a:rPr lang="pt-BR" sz="3000" b="1" dirty="0">
                <a:effectLst/>
                <a:latin typeface="Arial" panose="020B0604020202020204" pitchFamily="34" charset="0"/>
                <a:ea typeface="Times New Roman" panose="02020603050405020304" pitchFamily="18" charset="0"/>
              </a:rPr>
            </a:br>
            <a:br>
              <a:rPr lang="pt-BR" sz="3000" b="1" dirty="0">
                <a:effectLst/>
                <a:latin typeface="Arial" panose="020B0604020202020204" pitchFamily="34" charset="0"/>
                <a:ea typeface="Times New Roman" panose="02020603050405020304" pitchFamily="18" charset="0"/>
              </a:rPr>
            </a:br>
            <a:r>
              <a:rPr lang="pt-BR" sz="3000" b="1" dirty="0">
                <a:effectLst/>
                <a:latin typeface="Arial" panose="020B0604020202020204" pitchFamily="34" charset="0"/>
                <a:ea typeface="Times New Roman" panose="02020603050405020304" pitchFamily="18" charset="0"/>
              </a:rPr>
              <a:t>A criatura busca Deus pela oração e Ele responde-lhe mediante a intuição do que fazer, de como fazer e para que, fazendo, seja feliz.</a:t>
            </a:r>
            <a:br>
              <a:rPr lang="pt-BR" sz="3000" dirty="0">
                <a:effectLst/>
                <a:latin typeface="Arial" panose="020B0604020202020204" pitchFamily="34" charset="0"/>
                <a:ea typeface="Times New Roman" panose="02020603050405020304" pitchFamily="18" charset="0"/>
              </a:rPr>
            </a:br>
            <a:endParaRPr lang="pt-BR" sz="3000" dirty="0"/>
          </a:p>
        </p:txBody>
      </p:sp>
    </p:spTree>
    <p:extLst>
      <p:ext uri="{BB962C8B-B14F-4D97-AF65-F5344CB8AC3E}">
        <p14:creationId xmlns:p14="http://schemas.microsoft.com/office/powerpoint/2010/main" val="332405412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CBB2B1F0-0DD6-4744-9A46-7A344FB48E4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52D502E5-F6B4-4D58-B4AE-FC466FF15EE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65953" y="2899927"/>
            <a:ext cx="10451592"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12" name="Rectangle 11">
            <a:extLst>
              <a:ext uri="{FF2B5EF4-FFF2-40B4-BE49-F238E27FC236}">
                <a16:creationId xmlns:a16="http://schemas.microsoft.com/office/drawing/2014/main" id="{9DECDBF4-02B6-4BB4-B65B-B8107AD6A9E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841248" y="2776031"/>
            <a:ext cx="1873457" cy="13716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3" name="Espaço Reservado para Conteúdo 2">
            <a:extLst>
              <a:ext uri="{FF2B5EF4-FFF2-40B4-BE49-F238E27FC236}">
                <a16:creationId xmlns:a16="http://schemas.microsoft.com/office/drawing/2014/main" id="{ED5030E9-B2A0-4D9C-B7FE-1774CBA0CC11}"/>
              </a:ext>
            </a:extLst>
          </p:cNvPr>
          <p:cNvSpPr>
            <a:spLocks noGrp="1"/>
          </p:cNvSpPr>
          <p:nvPr>
            <p:ph idx="1"/>
          </p:nvPr>
        </p:nvSpPr>
        <p:spPr>
          <a:xfrm>
            <a:off x="533911" y="494886"/>
            <a:ext cx="11115675" cy="6079997"/>
          </a:xfrm>
        </p:spPr>
        <p:txBody>
          <a:bodyPr>
            <a:noAutofit/>
          </a:bodyPr>
          <a:lstStyle/>
          <a:p>
            <a:pPr marL="0" indent="0">
              <a:buNone/>
            </a:pPr>
            <a:endParaRPr lang="pt-BR" sz="3000" b="1" dirty="0">
              <a:effectLst/>
              <a:latin typeface="Arial" panose="020B0604020202020204" pitchFamily="34" charset="0"/>
              <a:ea typeface="Times New Roman" panose="02020603050405020304" pitchFamily="18" charset="0"/>
            </a:endParaRPr>
          </a:p>
          <a:p>
            <a:pPr marL="0" indent="0" algn="ctr">
              <a:buNone/>
            </a:pPr>
            <a:r>
              <a:rPr lang="pt-BR" sz="3000" b="1" dirty="0">
                <a:effectLst/>
                <a:latin typeface="Arial" panose="020B0604020202020204" pitchFamily="34" charset="0"/>
                <a:ea typeface="Times New Roman" panose="02020603050405020304" pitchFamily="18" charset="0"/>
              </a:rPr>
              <a:t>Semelhante a ungüento, não somente cicatriza o peito em chaga aberta, como vitaliza os melhores sonhos perturbados pela nuvem sombria do desespero, devolvendo a esperança e a paz.</a:t>
            </a:r>
            <a:br>
              <a:rPr lang="pt-BR" sz="3000" b="1" dirty="0">
                <a:effectLst/>
                <a:latin typeface="Arial" panose="020B0604020202020204" pitchFamily="34" charset="0"/>
                <a:ea typeface="Times New Roman" panose="02020603050405020304" pitchFamily="18" charset="0"/>
              </a:rPr>
            </a:br>
            <a:br>
              <a:rPr lang="pt-BR" sz="3000" b="1" dirty="0">
                <a:effectLst/>
                <a:latin typeface="Arial" panose="020B0604020202020204" pitchFamily="34" charset="0"/>
                <a:ea typeface="Times New Roman" panose="02020603050405020304" pitchFamily="18" charset="0"/>
              </a:rPr>
            </a:br>
            <a:r>
              <a:rPr lang="pt-BR" sz="3000" b="1" dirty="0">
                <a:effectLst/>
                <a:latin typeface="Arial" panose="020B0604020202020204" pitchFamily="34" charset="0"/>
                <a:ea typeface="Times New Roman" panose="02020603050405020304" pitchFamily="18" charset="0"/>
              </a:rPr>
              <a:t>Anjo benfazejo, a oração apaga as labaredas do crime, em começo, improvisando recursos de salvação, para que a serenidade retorne, santificante, à direção da consciência.</a:t>
            </a:r>
            <a:endParaRPr lang="pt-BR" sz="3000" b="1" dirty="0"/>
          </a:p>
        </p:txBody>
      </p:sp>
    </p:spTree>
    <p:extLst>
      <p:ext uri="{BB962C8B-B14F-4D97-AF65-F5344CB8AC3E}">
        <p14:creationId xmlns:p14="http://schemas.microsoft.com/office/powerpoint/2010/main" val="369518333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CBB2B1F0-0DD6-4744-9A46-7A344FB48E4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52D502E5-F6B4-4D58-B4AE-FC466FF15EE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65953" y="2899927"/>
            <a:ext cx="10451592"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12" name="Rectangle 11">
            <a:extLst>
              <a:ext uri="{FF2B5EF4-FFF2-40B4-BE49-F238E27FC236}">
                <a16:creationId xmlns:a16="http://schemas.microsoft.com/office/drawing/2014/main" id="{9DECDBF4-02B6-4BB4-B65B-B8107AD6A9E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841248" y="2776031"/>
            <a:ext cx="1873457" cy="13716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3" name="Espaço Reservado para Conteúdo 2">
            <a:extLst>
              <a:ext uri="{FF2B5EF4-FFF2-40B4-BE49-F238E27FC236}">
                <a16:creationId xmlns:a16="http://schemas.microsoft.com/office/drawing/2014/main" id="{EAF00ED4-F22B-44D2-9F20-0ECD9833902C}"/>
              </a:ext>
            </a:extLst>
          </p:cNvPr>
          <p:cNvSpPr>
            <a:spLocks noGrp="1"/>
          </p:cNvSpPr>
          <p:nvPr>
            <p:ph idx="1"/>
          </p:nvPr>
        </p:nvSpPr>
        <p:spPr>
          <a:xfrm>
            <a:off x="841248" y="284085"/>
            <a:ext cx="10509504" cy="5958870"/>
          </a:xfrm>
        </p:spPr>
        <p:txBody>
          <a:bodyPr>
            <a:normAutofit/>
          </a:bodyPr>
          <a:lstStyle/>
          <a:p>
            <a:pPr marL="0" indent="0" algn="ctr">
              <a:buNone/>
            </a:pPr>
            <a:endParaRPr lang="pt-BR" sz="3000" b="1" dirty="0">
              <a:effectLst/>
              <a:latin typeface="Arial" panose="020B0604020202020204" pitchFamily="34" charset="0"/>
              <a:ea typeface="Times New Roman" panose="02020603050405020304" pitchFamily="18" charset="0"/>
            </a:endParaRPr>
          </a:p>
          <a:p>
            <a:pPr marL="0" indent="0" algn="ctr">
              <a:buNone/>
            </a:pPr>
            <a:r>
              <a:rPr lang="pt-BR" sz="3000" b="1" dirty="0">
                <a:effectLst/>
                <a:latin typeface="Arial" panose="020B0604020202020204" pitchFamily="34" charset="0"/>
                <a:ea typeface="Times New Roman" panose="02020603050405020304" pitchFamily="18" charset="0"/>
              </a:rPr>
              <a:t>Não somente consola e sara mas, também, ilumina o pensamento turbilhonado, restituindo a calma e o tirocínio para desmanchares os cipós enrodilhados nos teus pés, a te reterem na província da angústia incessante.</a:t>
            </a:r>
            <a:br>
              <a:rPr lang="pt-BR" sz="3000" b="1" dirty="0">
                <a:effectLst/>
                <a:latin typeface="Arial" panose="020B0604020202020204" pitchFamily="34" charset="0"/>
                <a:ea typeface="Times New Roman" panose="02020603050405020304" pitchFamily="18" charset="0"/>
              </a:rPr>
            </a:br>
            <a:br>
              <a:rPr lang="pt-BR" sz="3000" b="1" dirty="0">
                <a:effectLst/>
                <a:latin typeface="Arial" panose="020B0604020202020204" pitchFamily="34" charset="0"/>
                <a:ea typeface="Times New Roman" panose="02020603050405020304" pitchFamily="18" charset="0"/>
              </a:rPr>
            </a:br>
            <a:r>
              <a:rPr lang="pt-BR" sz="3000" b="1" dirty="0">
                <a:effectLst/>
                <a:latin typeface="Arial" panose="020B0604020202020204" pitchFamily="34" charset="0"/>
                <a:ea typeface="Times New Roman" panose="02020603050405020304" pitchFamily="18" charset="0"/>
              </a:rPr>
              <a:t>Celeiro de bênçãos inesgotáveis, ela é a segurança da família, alimento dos filhos e fortaleza dos pais.</a:t>
            </a:r>
            <a:br>
              <a:rPr lang="pt-BR" sz="2000" dirty="0">
                <a:effectLst/>
                <a:latin typeface="Arial" panose="020B0604020202020204" pitchFamily="34" charset="0"/>
                <a:ea typeface="Times New Roman" panose="02020603050405020304" pitchFamily="18" charset="0"/>
              </a:rPr>
            </a:br>
            <a:br>
              <a:rPr lang="pt-BR" sz="2000" dirty="0">
                <a:effectLst/>
                <a:latin typeface="Arial" panose="020B0604020202020204" pitchFamily="34" charset="0"/>
                <a:ea typeface="Times New Roman" panose="02020603050405020304" pitchFamily="18" charset="0"/>
              </a:rPr>
            </a:br>
            <a:endParaRPr lang="pt-BR" sz="2000" dirty="0"/>
          </a:p>
        </p:txBody>
      </p:sp>
    </p:spTree>
    <p:extLst>
      <p:ext uri="{BB962C8B-B14F-4D97-AF65-F5344CB8AC3E}">
        <p14:creationId xmlns:p14="http://schemas.microsoft.com/office/powerpoint/2010/main" val="3096712510"/>
      </p:ext>
    </p:extLst>
  </p:cSld>
  <p:clrMapOvr>
    <a:masterClrMapping/>
  </p:clrMapOvr>
</p:sld>
</file>

<file path=ppt/theme/theme1.xml><?xml version="1.0" encoding="utf-8"?>
<a:theme xmlns:a="http://schemas.openxmlformats.org/drawingml/2006/main" name="Tema do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240</TotalTime>
  <Words>2758</Words>
  <Application>Microsoft Office PowerPoint</Application>
  <PresentationFormat>Widescreen</PresentationFormat>
  <Paragraphs>68</Paragraphs>
  <Slides>28</Slides>
  <Notes>0</Notes>
  <HiddenSlides>0</HiddenSlides>
  <MMClips>1</MMClips>
  <ScaleCrop>false</ScaleCrop>
  <HeadingPairs>
    <vt:vector size="6" baseType="variant">
      <vt:variant>
        <vt:lpstr>Fontes usadas</vt:lpstr>
      </vt:variant>
      <vt:variant>
        <vt:i4>4</vt:i4>
      </vt:variant>
      <vt:variant>
        <vt:lpstr>Tema</vt:lpstr>
      </vt:variant>
      <vt:variant>
        <vt:i4>1</vt:i4>
      </vt:variant>
      <vt:variant>
        <vt:lpstr>Títulos de slides</vt:lpstr>
      </vt:variant>
      <vt:variant>
        <vt:i4>28</vt:i4>
      </vt:variant>
    </vt:vector>
  </HeadingPairs>
  <TitlesOfParts>
    <vt:vector size="33" baseType="lpstr">
      <vt:lpstr>Arial</vt:lpstr>
      <vt:lpstr>Calibri</vt:lpstr>
      <vt:lpstr>Calibri Light</vt:lpstr>
      <vt:lpstr>Comic Sans MS</vt:lpstr>
      <vt:lpstr>Tema do Office</vt:lpstr>
      <vt:lpstr>Apresentação do PowerPoint</vt:lpstr>
      <vt:lpstr>Apresentação do PowerPoint</vt:lpstr>
      <vt:lpstr>A oração é o recurso mirífico mais acessível para permitir à criatura comunicação com o Criador.  Ponte invisível de energias sutis, faculta a união da alma com o Genitor Divino, por cujo meio esta haure as forças e a inspiração para os cometimentos difíceis da existência.   Não altera o campo de lutas, nem impede os testemunhos que favorecem a evolução. Entretanto, brinda resistências para os embates, encorajando e vitalizando sempre.  </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Pai Nosso que estás nos céus…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 oração é o recurso mirífico mais acessível para permitir à criatura comunicação com o Criador.  Ponte invisível de energias sutis, faculta a união da alma com o Genitor Divino, por cujo meio esta haure as forças e a inspiração para os cometimentos difíceis da existência.   Não altera o campo de lutas, nem impede os testemunhos que favorecem a evolução. Entretanto, brinda resistências para os embates, encorajando e vitalizando sempre.</dc:title>
  <dc:creator>Marcone Silva De Brito</dc:creator>
  <cp:lastModifiedBy>Marcone Silva De Brito</cp:lastModifiedBy>
  <cp:revision>49</cp:revision>
  <dcterms:created xsi:type="dcterms:W3CDTF">2021-11-28T01:29:18Z</dcterms:created>
  <dcterms:modified xsi:type="dcterms:W3CDTF">2021-12-14T22:00:22Z</dcterms:modified>
</cp:coreProperties>
</file>

<file path=docProps/thumbnail.jpeg>
</file>